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28700" y="2381250"/>
            <a:ext cx="857250" cy="152400"/>
          </a:xfrm>
          <a:custGeom>
            <a:avLst/>
            <a:gdLst/>
            <a:ahLst/>
            <a:cxnLst/>
            <a:rect l="l" t="t" r="r" b="b"/>
            <a:pathLst>
              <a:path w="857250" h="152400">
                <a:moveTo>
                  <a:pt x="857249" y="152399"/>
                </a:moveTo>
                <a:lnTo>
                  <a:pt x="0" y="152399"/>
                </a:lnTo>
                <a:lnTo>
                  <a:pt x="0" y="0"/>
                </a:lnTo>
                <a:lnTo>
                  <a:pt x="857249" y="0"/>
                </a:lnTo>
                <a:lnTo>
                  <a:pt x="857249" y="152399"/>
                </a:lnTo>
                <a:close/>
              </a:path>
            </a:pathLst>
          </a:custGeom>
          <a:solidFill>
            <a:srgbClr val="ED781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74662" y="4110640"/>
            <a:ext cx="5165185" cy="516483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8700" y="9023669"/>
            <a:ext cx="952499" cy="95249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197569" y="3836216"/>
            <a:ext cx="519430" cy="519430"/>
          </a:xfrm>
          <a:custGeom>
            <a:avLst/>
            <a:gdLst/>
            <a:ahLst/>
            <a:cxnLst/>
            <a:rect l="l" t="t" r="r" b="b"/>
            <a:pathLst>
              <a:path w="519430" h="519429">
                <a:moveTo>
                  <a:pt x="219025" y="1884"/>
                </a:moveTo>
                <a:lnTo>
                  <a:pt x="190883" y="1884"/>
                </a:lnTo>
                <a:lnTo>
                  <a:pt x="204839" y="0"/>
                </a:lnTo>
                <a:lnTo>
                  <a:pt x="211066" y="421"/>
                </a:lnTo>
                <a:lnTo>
                  <a:pt x="211907" y="421"/>
                </a:lnTo>
                <a:lnTo>
                  <a:pt x="219025" y="1884"/>
                </a:lnTo>
                <a:close/>
              </a:path>
              <a:path w="519430" h="519429">
                <a:moveTo>
                  <a:pt x="350877" y="14707"/>
                </a:moveTo>
                <a:lnTo>
                  <a:pt x="260359" y="14707"/>
                </a:lnTo>
                <a:lnTo>
                  <a:pt x="274225" y="12749"/>
                </a:lnTo>
                <a:lnTo>
                  <a:pt x="287159" y="7368"/>
                </a:lnTo>
                <a:lnTo>
                  <a:pt x="307814" y="421"/>
                </a:lnTo>
                <a:lnTo>
                  <a:pt x="328800" y="1884"/>
                </a:lnTo>
                <a:lnTo>
                  <a:pt x="347706" y="11111"/>
                </a:lnTo>
                <a:lnTo>
                  <a:pt x="350877" y="14707"/>
                </a:lnTo>
                <a:close/>
              </a:path>
              <a:path w="519430" h="519429">
                <a:moveTo>
                  <a:pt x="204791" y="519347"/>
                </a:moveTo>
                <a:lnTo>
                  <a:pt x="190129" y="517366"/>
                </a:lnTo>
                <a:lnTo>
                  <a:pt x="176967" y="511779"/>
                </a:lnTo>
                <a:lnTo>
                  <a:pt x="165833" y="503116"/>
                </a:lnTo>
                <a:lnTo>
                  <a:pt x="148683" y="480707"/>
                </a:lnTo>
                <a:lnTo>
                  <a:pt x="137550" y="472046"/>
                </a:lnTo>
                <a:lnTo>
                  <a:pt x="124388" y="466460"/>
                </a:lnTo>
                <a:lnTo>
                  <a:pt x="109726" y="464480"/>
                </a:lnTo>
                <a:lnTo>
                  <a:pt x="88368" y="460168"/>
                </a:lnTo>
                <a:lnTo>
                  <a:pt x="70927" y="448409"/>
                </a:lnTo>
                <a:lnTo>
                  <a:pt x="59168" y="430967"/>
                </a:lnTo>
                <a:lnTo>
                  <a:pt x="54849" y="409553"/>
                </a:lnTo>
                <a:lnTo>
                  <a:pt x="52876" y="394947"/>
                </a:lnTo>
                <a:lnTo>
                  <a:pt x="47289" y="381784"/>
                </a:lnTo>
                <a:lnTo>
                  <a:pt x="38627" y="370652"/>
                </a:lnTo>
                <a:lnTo>
                  <a:pt x="27428" y="362068"/>
                </a:lnTo>
                <a:lnTo>
                  <a:pt x="11084" y="347653"/>
                </a:lnTo>
                <a:lnTo>
                  <a:pt x="1858" y="328747"/>
                </a:lnTo>
                <a:lnTo>
                  <a:pt x="396" y="307762"/>
                </a:lnTo>
                <a:lnTo>
                  <a:pt x="7340" y="287108"/>
                </a:lnTo>
                <a:lnTo>
                  <a:pt x="12957" y="273421"/>
                </a:lnTo>
                <a:lnTo>
                  <a:pt x="14586" y="260161"/>
                </a:lnTo>
                <a:lnTo>
                  <a:pt x="14700" y="259229"/>
                </a:lnTo>
                <a:lnTo>
                  <a:pt x="12864" y="245969"/>
                </a:lnTo>
                <a:lnTo>
                  <a:pt x="12766" y="245256"/>
                </a:lnTo>
                <a:lnTo>
                  <a:pt x="1934" y="219202"/>
                </a:lnTo>
                <a:lnTo>
                  <a:pt x="0" y="205230"/>
                </a:lnTo>
                <a:lnTo>
                  <a:pt x="1741" y="191038"/>
                </a:lnTo>
                <a:lnTo>
                  <a:pt x="27841" y="157030"/>
                </a:lnTo>
                <a:lnTo>
                  <a:pt x="39379" y="147979"/>
                </a:lnTo>
                <a:lnTo>
                  <a:pt x="47858" y="136609"/>
                </a:lnTo>
                <a:lnTo>
                  <a:pt x="53090" y="123627"/>
                </a:lnTo>
                <a:lnTo>
                  <a:pt x="54833" y="110263"/>
                </a:lnTo>
                <a:lnTo>
                  <a:pt x="54901" y="109742"/>
                </a:lnTo>
                <a:lnTo>
                  <a:pt x="70972" y="70938"/>
                </a:lnTo>
                <a:lnTo>
                  <a:pt x="109772" y="54867"/>
                </a:lnTo>
                <a:lnTo>
                  <a:pt x="124434" y="52886"/>
                </a:lnTo>
                <a:lnTo>
                  <a:pt x="137596" y="47299"/>
                </a:lnTo>
                <a:lnTo>
                  <a:pt x="148729" y="38637"/>
                </a:lnTo>
                <a:lnTo>
                  <a:pt x="165879" y="16228"/>
                </a:lnTo>
                <a:lnTo>
                  <a:pt x="177016" y="7565"/>
                </a:lnTo>
                <a:lnTo>
                  <a:pt x="190401" y="1884"/>
                </a:lnTo>
                <a:lnTo>
                  <a:pt x="219217" y="1884"/>
                </a:lnTo>
                <a:lnTo>
                  <a:pt x="226291" y="4356"/>
                </a:lnTo>
                <a:lnTo>
                  <a:pt x="232651" y="7565"/>
                </a:lnTo>
                <a:lnTo>
                  <a:pt x="246264" y="13042"/>
                </a:lnTo>
                <a:lnTo>
                  <a:pt x="260359" y="14707"/>
                </a:lnTo>
                <a:lnTo>
                  <a:pt x="350877" y="14707"/>
                </a:lnTo>
                <a:lnTo>
                  <a:pt x="362120" y="27456"/>
                </a:lnTo>
                <a:lnTo>
                  <a:pt x="371166" y="39160"/>
                </a:lnTo>
                <a:lnTo>
                  <a:pt x="382586" y="47765"/>
                </a:lnTo>
                <a:lnTo>
                  <a:pt x="395655" y="53076"/>
                </a:lnTo>
                <a:lnTo>
                  <a:pt x="423634" y="56725"/>
                </a:lnTo>
                <a:lnTo>
                  <a:pt x="436702" y="62036"/>
                </a:lnTo>
                <a:lnTo>
                  <a:pt x="437468" y="62612"/>
                </a:lnTo>
                <a:lnTo>
                  <a:pt x="259686" y="62612"/>
                </a:lnTo>
                <a:lnTo>
                  <a:pt x="214502" y="67817"/>
                </a:lnTo>
                <a:lnTo>
                  <a:pt x="173024" y="82642"/>
                </a:lnTo>
                <a:lnTo>
                  <a:pt x="136435" y="105904"/>
                </a:lnTo>
                <a:lnTo>
                  <a:pt x="105918" y="136421"/>
                </a:lnTo>
                <a:lnTo>
                  <a:pt x="82655" y="173010"/>
                </a:lnTo>
                <a:lnTo>
                  <a:pt x="67830" y="214488"/>
                </a:lnTo>
                <a:lnTo>
                  <a:pt x="62676" y="259229"/>
                </a:lnTo>
                <a:lnTo>
                  <a:pt x="62682" y="260161"/>
                </a:lnTo>
                <a:lnTo>
                  <a:pt x="67830" y="304856"/>
                </a:lnTo>
                <a:lnTo>
                  <a:pt x="82654" y="346333"/>
                </a:lnTo>
                <a:lnTo>
                  <a:pt x="105916" y="382922"/>
                </a:lnTo>
                <a:lnTo>
                  <a:pt x="136433" y="413440"/>
                </a:lnTo>
                <a:lnTo>
                  <a:pt x="173022" y="436703"/>
                </a:lnTo>
                <a:lnTo>
                  <a:pt x="214501" y="451528"/>
                </a:lnTo>
                <a:lnTo>
                  <a:pt x="259686" y="456732"/>
                </a:lnTo>
                <a:lnTo>
                  <a:pt x="437413" y="456732"/>
                </a:lnTo>
                <a:lnTo>
                  <a:pt x="436649" y="457308"/>
                </a:lnTo>
                <a:lnTo>
                  <a:pt x="423581" y="462619"/>
                </a:lnTo>
                <a:lnTo>
                  <a:pt x="395601" y="466269"/>
                </a:lnTo>
                <a:lnTo>
                  <a:pt x="382534" y="471579"/>
                </a:lnTo>
                <a:lnTo>
                  <a:pt x="371115" y="480184"/>
                </a:lnTo>
                <a:lnTo>
                  <a:pt x="362070" y="491890"/>
                </a:lnTo>
                <a:lnTo>
                  <a:pt x="350825" y="504639"/>
                </a:lnTo>
                <a:lnTo>
                  <a:pt x="260305" y="504639"/>
                </a:lnTo>
                <a:lnTo>
                  <a:pt x="246211" y="506303"/>
                </a:lnTo>
                <a:lnTo>
                  <a:pt x="232608" y="511779"/>
                </a:lnTo>
                <a:lnTo>
                  <a:pt x="226244" y="514991"/>
                </a:lnTo>
                <a:lnTo>
                  <a:pt x="219445" y="517366"/>
                </a:lnTo>
                <a:lnTo>
                  <a:pt x="212272" y="518841"/>
                </a:lnTo>
                <a:lnTo>
                  <a:pt x="204791" y="519347"/>
                </a:lnTo>
                <a:close/>
              </a:path>
              <a:path w="519430" h="519429">
                <a:moveTo>
                  <a:pt x="437413" y="456732"/>
                </a:moveTo>
                <a:lnTo>
                  <a:pt x="259686" y="456732"/>
                </a:lnTo>
                <a:lnTo>
                  <a:pt x="304871" y="451528"/>
                </a:lnTo>
                <a:lnTo>
                  <a:pt x="346349" y="436703"/>
                </a:lnTo>
                <a:lnTo>
                  <a:pt x="382938" y="413440"/>
                </a:lnTo>
                <a:lnTo>
                  <a:pt x="413454" y="382922"/>
                </a:lnTo>
                <a:lnTo>
                  <a:pt x="436716" y="346333"/>
                </a:lnTo>
                <a:lnTo>
                  <a:pt x="451540" y="304856"/>
                </a:lnTo>
                <a:lnTo>
                  <a:pt x="456688" y="260161"/>
                </a:lnTo>
                <a:lnTo>
                  <a:pt x="456693" y="259229"/>
                </a:lnTo>
                <a:lnTo>
                  <a:pt x="451540" y="214488"/>
                </a:lnTo>
                <a:lnTo>
                  <a:pt x="436715" y="173010"/>
                </a:lnTo>
                <a:lnTo>
                  <a:pt x="413572" y="136609"/>
                </a:lnTo>
                <a:lnTo>
                  <a:pt x="382936" y="105904"/>
                </a:lnTo>
                <a:lnTo>
                  <a:pt x="346348" y="82642"/>
                </a:lnTo>
                <a:lnTo>
                  <a:pt x="304870" y="67817"/>
                </a:lnTo>
                <a:lnTo>
                  <a:pt x="259686" y="62612"/>
                </a:lnTo>
                <a:lnTo>
                  <a:pt x="437468" y="62612"/>
                </a:lnTo>
                <a:lnTo>
                  <a:pt x="462786" y="96053"/>
                </a:lnTo>
                <a:lnTo>
                  <a:pt x="464524" y="110263"/>
                </a:lnTo>
                <a:lnTo>
                  <a:pt x="466595" y="124774"/>
                </a:lnTo>
                <a:lnTo>
                  <a:pt x="472202" y="137798"/>
                </a:lnTo>
                <a:lnTo>
                  <a:pt x="480827" y="148817"/>
                </a:lnTo>
                <a:lnTo>
                  <a:pt x="491943" y="157322"/>
                </a:lnTo>
                <a:lnTo>
                  <a:pt x="508288" y="171737"/>
                </a:lnTo>
                <a:lnTo>
                  <a:pt x="517515" y="190643"/>
                </a:lnTo>
                <a:lnTo>
                  <a:pt x="518977" y="211628"/>
                </a:lnTo>
                <a:lnTo>
                  <a:pt x="512029" y="232282"/>
                </a:lnTo>
                <a:lnTo>
                  <a:pt x="506414" y="245969"/>
                </a:lnTo>
                <a:lnTo>
                  <a:pt x="504785" y="259229"/>
                </a:lnTo>
                <a:lnTo>
                  <a:pt x="504671" y="260161"/>
                </a:lnTo>
                <a:lnTo>
                  <a:pt x="506507" y="273421"/>
                </a:lnTo>
                <a:lnTo>
                  <a:pt x="506605" y="274134"/>
                </a:lnTo>
                <a:lnTo>
                  <a:pt x="517432" y="300186"/>
                </a:lnTo>
                <a:lnTo>
                  <a:pt x="519366" y="314158"/>
                </a:lnTo>
                <a:lnTo>
                  <a:pt x="502355" y="354332"/>
                </a:lnTo>
                <a:lnTo>
                  <a:pt x="490088" y="363139"/>
                </a:lnTo>
                <a:lnTo>
                  <a:pt x="479156" y="372189"/>
                </a:lnTo>
                <a:lnTo>
                  <a:pt x="471127" y="383376"/>
                </a:lnTo>
                <a:lnTo>
                  <a:pt x="466177" y="396049"/>
                </a:lnTo>
                <a:lnTo>
                  <a:pt x="464473" y="409553"/>
                </a:lnTo>
                <a:lnTo>
                  <a:pt x="464031" y="416558"/>
                </a:lnTo>
                <a:lnTo>
                  <a:pt x="462672" y="423525"/>
                </a:lnTo>
                <a:lnTo>
                  <a:pt x="460374" y="430366"/>
                </a:lnTo>
                <a:lnTo>
                  <a:pt x="457114" y="436995"/>
                </a:lnTo>
                <a:lnTo>
                  <a:pt x="448069" y="448702"/>
                </a:lnTo>
                <a:lnTo>
                  <a:pt x="437413" y="456732"/>
                </a:lnTo>
                <a:close/>
              </a:path>
              <a:path w="519430" h="519429">
                <a:moveTo>
                  <a:pt x="308915" y="518841"/>
                </a:moveTo>
                <a:lnTo>
                  <a:pt x="307525" y="518841"/>
                </a:lnTo>
                <a:lnTo>
                  <a:pt x="287104" y="511988"/>
                </a:lnTo>
                <a:lnTo>
                  <a:pt x="274173" y="506597"/>
                </a:lnTo>
                <a:lnTo>
                  <a:pt x="260305" y="504639"/>
                </a:lnTo>
                <a:lnTo>
                  <a:pt x="350825" y="504639"/>
                </a:lnTo>
                <a:lnTo>
                  <a:pt x="347655" y="508232"/>
                </a:lnTo>
                <a:lnTo>
                  <a:pt x="328937" y="517366"/>
                </a:lnTo>
                <a:lnTo>
                  <a:pt x="330059" y="517366"/>
                </a:lnTo>
                <a:lnTo>
                  <a:pt x="308915" y="518841"/>
                </a:lnTo>
                <a:close/>
              </a:path>
            </a:pathLst>
          </a:custGeom>
          <a:solidFill>
            <a:srgbClr val="ED78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16000" y="974756"/>
            <a:ext cx="7387590" cy="829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8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ED781B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8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ED781B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8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2180945" y="1878661"/>
            <a:ext cx="6844030" cy="6121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298BAA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ED781B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28700" y="1032896"/>
            <a:ext cx="8229600" cy="8229600"/>
          </a:xfrm>
          <a:custGeom>
            <a:avLst/>
            <a:gdLst/>
            <a:ahLst/>
            <a:cxnLst/>
            <a:rect l="l" t="t" r="r" b="b"/>
            <a:pathLst>
              <a:path w="8229600" h="8229600">
                <a:moveTo>
                  <a:pt x="8229599" y="8229599"/>
                </a:moveTo>
                <a:lnTo>
                  <a:pt x="0" y="8229599"/>
                </a:lnTo>
                <a:lnTo>
                  <a:pt x="0" y="0"/>
                </a:lnTo>
                <a:lnTo>
                  <a:pt x="8229599" y="0"/>
                </a:lnTo>
                <a:lnTo>
                  <a:pt x="8229599" y="8229599"/>
                </a:lnTo>
                <a:close/>
              </a:path>
            </a:pathLst>
          </a:custGeom>
          <a:solidFill>
            <a:srgbClr val="001B41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8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ED781B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0107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700" y="9023669"/>
            <a:ext cx="952499" cy="952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ED781B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68060" y="60487"/>
            <a:ext cx="16551879" cy="20121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8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15587" y="5110500"/>
            <a:ext cx="9456825" cy="3086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0299894" y="9556511"/>
            <a:ext cx="6972300" cy="332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ED781B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1.jpg"/><Relationship Id="rId4" Type="http://schemas.openxmlformats.org/officeDocument/2006/relationships/image" Target="../media/image1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oceanoservicios.org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9.png"/><Relationship Id="rId4" Type="http://schemas.openxmlformats.org/officeDocument/2006/relationships/image" Target="../media/image18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://alberguegalveteruel.blogspot.com/p/instalaciones-y-servicios.html" TargetMode="External"/><Relationship Id="rId4" Type="http://schemas.openxmlformats.org/officeDocument/2006/relationships/image" Target="../media/image20.png"/><Relationship Id="rId5" Type="http://schemas.openxmlformats.org/officeDocument/2006/relationships/image" Target="../media/image21.jpg"/><Relationship Id="rId6" Type="http://schemas.openxmlformats.org/officeDocument/2006/relationships/image" Target="../media/image22.jpg"/><Relationship Id="rId7" Type="http://schemas.openxmlformats.org/officeDocument/2006/relationships/image" Target="../media/image23.jpg"/><Relationship Id="rId8" Type="http://schemas.openxmlformats.org/officeDocument/2006/relationships/image" Target="../media/image1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s://www.albergueriodeva.com/g" TargetMode="External"/><Relationship Id="rId4" Type="http://schemas.openxmlformats.org/officeDocument/2006/relationships/image" Target="../media/image20.png"/><Relationship Id="rId5" Type="http://schemas.openxmlformats.org/officeDocument/2006/relationships/image" Target="../media/image24.jpg"/><Relationship Id="rId6" Type="http://schemas.openxmlformats.org/officeDocument/2006/relationships/image" Target="../media/image25.jpg"/><Relationship Id="rId7" Type="http://schemas.openxmlformats.org/officeDocument/2006/relationships/image" Target="../media/image26.jpg"/><Relationship Id="rId8" Type="http://schemas.openxmlformats.org/officeDocument/2006/relationships/image" Target="../media/image19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7.png"/><Relationship Id="rId4" Type="http://schemas.openxmlformats.org/officeDocument/2006/relationships/image" Target="../media/image19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png"/><Relationship Id="rId3" Type="http://schemas.openxmlformats.org/officeDocument/2006/relationships/image" Target="../media/image32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Relationship Id="rId3" Type="http://schemas.openxmlformats.org/officeDocument/2006/relationships/image" Target="../media/image37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0" Type="http://schemas.openxmlformats.org/officeDocument/2006/relationships/image" Target="../media/image48.png"/><Relationship Id="rId11" Type="http://schemas.openxmlformats.org/officeDocument/2006/relationships/image" Target="../media/image49.png"/><Relationship Id="rId12" Type="http://schemas.openxmlformats.org/officeDocument/2006/relationships/image" Target="../media/image50.png"/><Relationship Id="rId13" Type="http://schemas.openxmlformats.org/officeDocument/2006/relationships/image" Target="../media/image51.png"/><Relationship Id="rId14" Type="http://schemas.openxmlformats.org/officeDocument/2006/relationships/image" Target="../media/image52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47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7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64.png"/><Relationship Id="rId9" Type="http://schemas.openxmlformats.org/officeDocument/2006/relationships/image" Target="../media/image65.png"/><Relationship Id="rId10" Type="http://schemas.openxmlformats.org/officeDocument/2006/relationships/image" Target="../media/image66.png"/><Relationship Id="rId11" Type="http://schemas.openxmlformats.org/officeDocument/2006/relationships/image" Target="../media/image47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67.jpg"/><Relationship Id="rId4" Type="http://schemas.openxmlformats.org/officeDocument/2006/relationships/image" Target="../media/image47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10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5788" y="6046826"/>
            <a:ext cx="6793230" cy="1945639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5180"/>
              </a:lnSpc>
              <a:spcBef>
                <a:spcPts val="125"/>
              </a:spcBef>
            </a:pPr>
            <a:r>
              <a:rPr dirty="0" sz="4700" spc="560" b="1">
                <a:solidFill>
                  <a:srgbClr val="F6F7F2"/>
                </a:solidFill>
                <a:latin typeface="Trebuchet MS"/>
                <a:cs typeface="Trebuchet MS"/>
              </a:rPr>
              <a:t>CAMPAMENTO </a:t>
            </a:r>
            <a:r>
              <a:rPr dirty="0" sz="4700" spc="-25" b="1">
                <a:solidFill>
                  <a:srgbClr val="F6F7F2"/>
                </a:solidFill>
                <a:latin typeface="Trebuchet MS"/>
                <a:cs typeface="Trebuchet MS"/>
              </a:rPr>
              <a:t>DE</a:t>
            </a:r>
            <a:endParaRPr sz="4700">
              <a:latin typeface="Trebuchet MS"/>
              <a:cs typeface="Trebuchet MS"/>
            </a:endParaRPr>
          </a:p>
          <a:p>
            <a:pPr marL="12700" marR="5080">
              <a:lnSpc>
                <a:spcPts val="4730"/>
              </a:lnSpc>
              <a:spcBef>
                <a:spcPts val="455"/>
              </a:spcBef>
            </a:pPr>
            <a:r>
              <a:rPr dirty="0" sz="4700" spc="360" b="1">
                <a:solidFill>
                  <a:srgbClr val="F6F7F2"/>
                </a:solidFill>
                <a:latin typeface="Trebuchet MS"/>
                <a:cs typeface="Trebuchet MS"/>
              </a:rPr>
              <a:t>VERANO</a:t>
            </a:r>
            <a:r>
              <a:rPr dirty="0" sz="4700" spc="535" b="1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4700" spc="515" b="1">
                <a:solidFill>
                  <a:srgbClr val="F6F7F2"/>
                </a:solidFill>
                <a:latin typeface="Trebuchet MS"/>
                <a:cs typeface="Trebuchet MS"/>
              </a:rPr>
              <a:t>COMUNIDAD </a:t>
            </a:r>
            <a:r>
              <a:rPr dirty="0" sz="4700" b="1">
                <a:solidFill>
                  <a:srgbClr val="F6F7F2"/>
                </a:solidFill>
                <a:latin typeface="Trebuchet MS"/>
                <a:cs typeface="Trebuchet MS"/>
              </a:rPr>
              <a:t>DE</a:t>
            </a:r>
            <a:r>
              <a:rPr dirty="0" sz="4700" spc="570" b="1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4700" spc="50" b="1">
                <a:solidFill>
                  <a:srgbClr val="F6F7F2"/>
                </a:solidFill>
                <a:latin typeface="Trebuchet MS"/>
                <a:cs typeface="Trebuchet MS"/>
              </a:rPr>
              <a:t>TERUEL</a:t>
            </a:r>
            <a:r>
              <a:rPr dirty="0" sz="4700" spc="570" b="1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4700" spc="80" b="1">
                <a:solidFill>
                  <a:srgbClr val="F6F7F2"/>
                </a:solidFill>
                <a:latin typeface="Trebuchet MS"/>
                <a:cs typeface="Trebuchet MS"/>
              </a:rPr>
              <a:t>2025</a:t>
            </a:r>
            <a:endParaRPr sz="4700">
              <a:latin typeface="Trebuchet MS"/>
              <a:cs typeface="Trebuchet MS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028700" y="1032896"/>
            <a:ext cx="14740890" cy="8943340"/>
            <a:chOff x="1028700" y="1032896"/>
            <a:chExt cx="14740890" cy="8943340"/>
          </a:xfrm>
        </p:grpSpPr>
        <p:sp>
          <p:nvSpPr>
            <p:cNvPr id="4" name="object 4" descr=""/>
            <p:cNvSpPr/>
            <p:nvPr/>
          </p:nvSpPr>
          <p:spPr>
            <a:xfrm>
              <a:off x="1618488" y="5563161"/>
              <a:ext cx="1419225" cy="190500"/>
            </a:xfrm>
            <a:custGeom>
              <a:avLst/>
              <a:gdLst/>
              <a:ahLst/>
              <a:cxnLst/>
              <a:rect l="l" t="t" r="r" b="b"/>
              <a:pathLst>
                <a:path w="1419225" h="190500">
                  <a:moveTo>
                    <a:pt x="1419224" y="190499"/>
                  </a:moveTo>
                  <a:lnTo>
                    <a:pt x="0" y="190499"/>
                  </a:lnTo>
                  <a:lnTo>
                    <a:pt x="0" y="0"/>
                  </a:lnTo>
                  <a:lnTo>
                    <a:pt x="1419224" y="0"/>
                  </a:lnTo>
                  <a:lnTo>
                    <a:pt x="1419224" y="190499"/>
                  </a:lnTo>
                  <a:close/>
                </a:path>
              </a:pathLst>
            </a:custGeom>
            <a:solidFill>
              <a:srgbClr val="ED78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78072" y="3457761"/>
              <a:ext cx="4391025" cy="168592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78072" y="1032896"/>
              <a:ext cx="4391024" cy="210502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6659" y="1202415"/>
              <a:ext cx="5829299" cy="387667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8700" y="9023669"/>
              <a:ext cx="952499" cy="952499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28700" y="2134275"/>
              <a:ext cx="857250" cy="152400"/>
            </a:xfrm>
            <a:custGeom>
              <a:avLst/>
              <a:gdLst/>
              <a:ahLst/>
              <a:cxnLst/>
              <a:rect l="l" t="t" r="r" b="b"/>
              <a:pathLst>
                <a:path w="857250" h="152400">
                  <a:moveTo>
                    <a:pt x="857249" y="152399"/>
                  </a:moveTo>
                  <a:lnTo>
                    <a:pt x="0" y="152399"/>
                  </a:lnTo>
                  <a:lnTo>
                    <a:pt x="0" y="0"/>
                  </a:lnTo>
                  <a:lnTo>
                    <a:pt x="857249" y="0"/>
                  </a:lnTo>
                  <a:lnTo>
                    <a:pt x="857249" y="152399"/>
                  </a:lnTo>
                  <a:close/>
                </a:path>
              </a:pathLst>
            </a:custGeom>
            <a:solidFill>
              <a:srgbClr val="ED781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673443" y="2725988"/>
            <a:ext cx="4673600" cy="56940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468120">
              <a:lnSpc>
                <a:spcPct val="125000"/>
              </a:lnSpc>
              <a:spcBef>
                <a:spcPts val="95"/>
              </a:spcBef>
            </a:pPr>
            <a:r>
              <a:rPr dirty="0" sz="2700" spc="165">
                <a:solidFill>
                  <a:srgbClr val="5C6F1F"/>
                </a:solidFill>
                <a:latin typeface="Trebuchet MS"/>
                <a:cs typeface="Trebuchet MS"/>
              </a:rPr>
              <a:t>OCÉANO</a:t>
            </a:r>
            <a:r>
              <a:rPr dirty="0" sz="2700" spc="-55">
                <a:solidFill>
                  <a:srgbClr val="5C6F1F"/>
                </a:solidFill>
                <a:latin typeface="Trebuchet MS"/>
                <a:cs typeface="Trebuchet MS"/>
              </a:rPr>
              <a:t> </a:t>
            </a:r>
            <a:r>
              <a:rPr dirty="0" sz="2700" spc="-40">
                <a:solidFill>
                  <a:srgbClr val="5C6F1F"/>
                </a:solidFill>
                <a:latin typeface="Trebuchet MS"/>
                <a:cs typeface="Trebuchet MS"/>
              </a:rPr>
              <a:t>ATLÁNTICO </a:t>
            </a:r>
            <a:r>
              <a:rPr dirty="0" sz="2700" spc="-10">
                <a:solidFill>
                  <a:srgbClr val="5C6F1F"/>
                </a:solidFill>
                <a:latin typeface="Trebuchet MS"/>
                <a:cs typeface="Trebuchet MS"/>
              </a:rPr>
              <a:t>TEMPORALIZACIÓN </a:t>
            </a:r>
            <a:r>
              <a:rPr dirty="0" sz="2700" spc="40">
                <a:solidFill>
                  <a:srgbClr val="5C6F1F"/>
                </a:solidFill>
                <a:latin typeface="Trebuchet MS"/>
                <a:cs typeface="Trebuchet MS"/>
              </a:rPr>
              <a:t>LOCALIZACIÓN </a:t>
            </a:r>
            <a:r>
              <a:rPr dirty="0" sz="2700" spc="-10">
                <a:solidFill>
                  <a:srgbClr val="5C6F1F"/>
                </a:solidFill>
                <a:latin typeface="Trebuchet MS"/>
                <a:cs typeface="Trebuchet MS"/>
              </a:rPr>
              <a:t>OBJETIVOS</a:t>
            </a:r>
            <a:endParaRPr sz="2700">
              <a:latin typeface="Trebuchet MS"/>
              <a:cs typeface="Trebuchet MS"/>
            </a:endParaRPr>
          </a:p>
          <a:p>
            <a:pPr marL="12700" marR="1403350">
              <a:lnSpc>
                <a:spcPct val="125000"/>
              </a:lnSpc>
            </a:pPr>
            <a:r>
              <a:rPr dirty="0" sz="2700" spc="60">
                <a:solidFill>
                  <a:srgbClr val="5C6F1F"/>
                </a:solidFill>
                <a:latin typeface="Trebuchet MS"/>
                <a:cs typeface="Trebuchet MS"/>
              </a:rPr>
              <a:t>EQUIPO</a:t>
            </a:r>
            <a:r>
              <a:rPr dirty="0" sz="2700" spc="-75">
                <a:solidFill>
                  <a:srgbClr val="5C6F1F"/>
                </a:solidFill>
                <a:latin typeface="Trebuchet MS"/>
                <a:cs typeface="Trebuchet MS"/>
              </a:rPr>
              <a:t> </a:t>
            </a:r>
            <a:r>
              <a:rPr dirty="0" sz="2700" spc="-10">
                <a:solidFill>
                  <a:srgbClr val="5C6F1F"/>
                </a:solidFill>
                <a:latin typeface="Trebuchet MS"/>
                <a:cs typeface="Trebuchet MS"/>
              </a:rPr>
              <a:t>HUMANO </a:t>
            </a:r>
            <a:r>
              <a:rPr dirty="0" sz="2700">
                <a:solidFill>
                  <a:srgbClr val="5C6F1F"/>
                </a:solidFill>
                <a:latin typeface="Trebuchet MS"/>
                <a:cs typeface="Trebuchet MS"/>
              </a:rPr>
              <a:t>ENTRADAS</a:t>
            </a:r>
            <a:r>
              <a:rPr dirty="0" sz="2700" spc="-90">
                <a:solidFill>
                  <a:srgbClr val="5C6F1F"/>
                </a:solidFill>
                <a:latin typeface="Trebuchet MS"/>
                <a:cs typeface="Trebuchet MS"/>
              </a:rPr>
              <a:t> </a:t>
            </a:r>
            <a:r>
              <a:rPr dirty="0" sz="2700" spc="105">
                <a:solidFill>
                  <a:srgbClr val="5C6F1F"/>
                </a:solidFill>
                <a:latin typeface="Trebuchet MS"/>
                <a:cs typeface="Trebuchet MS"/>
              </a:rPr>
              <a:t>Y</a:t>
            </a:r>
            <a:r>
              <a:rPr dirty="0" sz="2700" spc="-85">
                <a:solidFill>
                  <a:srgbClr val="5C6F1F"/>
                </a:solidFill>
                <a:latin typeface="Trebuchet MS"/>
                <a:cs typeface="Trebuchet MS"/>
              </a:rPr>
              <a:t> </a:t>
            </a:r>
            <a:r>
              <a:rPr dirty="0" sz="2700" spc="35">
                <a:solidFill>
                  <a:srgbClr val="5C6F1F"/>
                </a:solidFill>
                <a:latin typeface="Trebuchet MS"/>
                <a:cs typeface="Trebuchet MS"/>
              </a:rPr>
              <a:t>SALIDAS </a:t>
            </a:r>
            <a:r>
              <a:rPr dirty="0" sz="2700" spc="85">
                <a:solidFill>
                  <a:srgbClr val="5C6F1F"/>
                </a:solidFill>
                <a:latin typeface="Trebuchet MS"/>
                <a:cs typeface="Trebuchet MS"/>
              </a:rPr>
              <a:t>PROGRAMACIÓN </a:t>
            </a:r>
            <a:r>
              <a:rPr dirty="0" sz="2700" spc="-10">
                <a:solidFill>
                  <a:srgbClr val="5C6F1F"/>
                </a:solidFill>
                <a:latin typeface="Trebuchet MS"/>
                <a:cs typeface="Trebuchet MS"/>
              </a:rPr>
              <a:t>MATERIALES</a:t>
            </a:r>
            <a:endParaRPr sz="2700">
              <a:latin typeface="Trebuchet MS"/>
              <a:cs typeface="Trebuchet MS"/>
            </a:endParaRPr>
          </a:p>
          <a:p>
            <a:pPr marL="12700" marR="5080">
              <a:lnSpc>
                <a:spcPct val="125000"/>
              </a:lnSpc>
            </a:pPr>
            <a:r>
              <a:rPr dirty="0" sz="2700" spc="85">
                <a:solidFill>
                  <a:srgbClr val="5C6F1F"/>
                </a:solidFill>
                <a:latin typeface="Trebuchet MS"/>
                <a:cs typeface="Trebuchet MS"/>
              </a:rPr>
              <a:t>MEDICAMENTOS-</a:t>
            </a:r>
            <a:r>
              <a:rPr dirty="0" sz="2700" spc="-80">
                <a:solidFill>
                  <a:srgbClr val="5C6F1F"/>
                </a:solidFill>
                <a:latin typeface="Trebuchet MS"/>
                <a:cs typeface="Trebuchet MS"/>
              </a:rPr>
              <a:t> </a:t>
            </a:r>
            <a:r>
              <a:rPr dirty="0" sz="2700" spc="-10">
                <a:solidFill>
                  <a:srgbClr val="5C6F1F"/>
                </a:solidFill>
                <a:latin typeface="Trebuchet MS"/>
                <a:cs typeface="Trebuchet MS"/>
              </a:rPr>
              <a:t>ENFERMERÍA </a:t>
            </a:r>
            <a:r>
              <a:rPr dirty="0" sz="2700" spc="-75">
                <a:solidFill>
                  <a:srgbClr val="5C6F1F"/>
                </a:solidFill>
                <a:latin typeface="Trebuchet MS"/>
                <a:cs typeface="Trebuchet MS"/>
              </a:rPr>
              <a:t>PLAN</a:t>
            </a:r>
            <a:r>
              <a:rPr dirty="0" sz="2700" spc="-125">
                <a:solidFill>
                  <a:srgbClr val="5C6F1F"/>
                </a:solidFill>
                <a:latin typeface="Trebuchet MS"/>
                <a:cs typeface="Trebuchet MS"/>
              </a:rPr>
              <a:t> </a:t>
            </a:r>
            <a:r>
              <a:rPr dirty="0" sz="2700" spc="75">
                <a:solidFill>
                  <a:srgbClr val="5C6F1F"/>
                </a:solidFill>
                <a:latin typeface="Trebuchet MS"/>
                <a:cs typeface="Trebuchet MS"/>
              </a:rPr>
              <a:t>CONVIVENCIA</a:t>
            </a:r>
            <a:endParaRPr sz="2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2750" spc="110">
                <a:solidFill>
                  <a:srgbClr val="5C6F1F"/>
                </a:solidFill>
                <a:latin typeface="Trebuchet MS"/>
                <a:cs typeface="Trebuchet MS"/>
              </a:rPr>
              <a:t>COMUNICACIÓN</a:t>
            </a:r>
            <a:endParaRPr sz="2750">
              <a:latin typeface="Trebuchet MS"/>
              <a:cs typeface="Trebuchet MS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028700" y="2400894"/>
            <a:ext cx="16559530" cy="7575550"/>
            <a:chOff x="1028700" y="2400894"/>
            <a:chExt cx="16559530" cy="757555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91921" y="2400894"/>
              <a:ext cx="8096249" cy="629602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700" y="9023668"/>
              <a:ext cx="952499" cy="95249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2731" rIns="0" bIns="0" rtlCol="0" vert="horz">
            <a:spAutoFit/>
          </a:bodyPr>
          <a:lstStyle/>
          <a:p>
            <a:pPr marL="160020">
              <a:lnSpc>
                <a:spcPct val="100000"/>
              </a:lnSpc>
              <a:spcBef>
                <a:spcPts val="125"/>
              </a:spcBef>
            </a:pPr>
            <a:r>
              <a:rPr dirty="0" sz="11650" spc="985" b="1">
                <a:solidFill>
                  <a:srgbClr val="001B41"/>
                </a:solidFill>
                <a:latin typeface="Trebuchet MS"/>
                <a:cs typeface="Trebuchet MS"/>
              </a:rPr>
              <a:t>ÍNDIC</a:t>
            </a:r>
            <a:r>
              <a:rPr dirty="0" sz="11650" spc="55" b="1">
                <a:solidFill>
                  <a:srgbClr val="001B41"/>
                </a:solidFill>
                <a:latin typeface="Trebuchet MS"/>
                <a:cs typeface="Trebuchet MS"/>
              </a:rPr>
              <a:t>E</a:t>
            </a:r>
            <a:endParaRPr sz="11650">
              <a:latin typeface="Trebuchet MS"/>
              <a:cs typeface="Trebuchet MS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570" b="1">
                <a:solidFill>
                  <a:srgbClr val="001B41"/>
                </a:solidFill>
                <a:latin typeface="Trebuchet MS"/>
                <a:cs typeface="Trebuchet MS"/>
              </a:rPr>
              <a:t>OCÉANO</a:t>
            </a:r>
            <a:r>
              <a:rPr dirty="0" sz="5250" spc="595" b="1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5250" spc="415" b="1">
                <a:solidFill>
                  <a:srgbClr val="001B41"/>
                </a:solidFill>
                <a:latin typeface="Trebuchet MS"/>
                <a:cs typeface="Trebuchet MS"/>
              </a:rPr>
              <a:t>ATLÁNTICO</a:t>
            </a:r>
            <a:endParaRPr sz="525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137228" y="3646727"/>
            <a:ext cx="8275320" cy="3410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200" spc="165" b="1">
                <a:latin typeface="Trebuchet MS"/>
                <a:cs typeface="Trebuchet MS"/>
              </a:rPr>
              <a:t>FORMACIÓN</a:t>
            </a:r>
            <a:r>
              <a:rPr dirty="0" sz="5200" spc="-254" b="1">
                <a:latin typeface="Trebuchet MS"/>
                <a:cs typeface="Trebuchet MS"/>
              </a:rPr>
              <a:t> </a:t>
            </a:r>
            <a:r>
              <a:rPr dirty="0" sz="5200" spc="-10" b="1">
                <a:latin typeface="Trebuchet MS"/>
                <a:cs typeface="Trebuchet MS"/>
              </a:rPr>
              <a:t>PROFESIONAL</a:t>
            </a:r>
            <a:endParaRPr sz="5200">
              <a:latin typeface="Trebuchet MS"/>
              <a:cs typeface="Trebuchet MS"/>
            </a:endParaRPr>
          </a:p>
          <a:p>
            <a:pPr marL="12700" marR="929005">
              <a:lnSpc>
                <a:spcPct val="159300"/>
              </a:lnSpc>
              <a:spcBef>
                <a:spcPts val="535"/>
              </a:spcBef>
            </a:pPr>
            <a:r>
              <a:rPr dirty="0" sz="5200" spc="165" b="1">
                <a:latin typeface="Trebuchet MS"/>
                <a:cs typeface="Trebuchet MS"/>
              </a:rPr>
              <a:t>FORMACIÓN</a:t>
            </a:r>
            <a:r>
              <a:rPr dirty="0" sz="5200" spc="-254" b="1">
                <a:latin typeface="Trebuchet MS"/>
                <a:cs typeface="Trebuchet MS"/>
              </a:rPr>
              <a:t> </a:t>
            </a:r>
            <a:r>
              <a:rPr dirty="0" sz="5200" spc="130" b="1">
                <a:latin typeface="Trebuchet MS"/>
                <a:cs typeface="Trebuchet MS"/>
              </a:rPr>
              <a:t>EMPRESAS </a:t>
            </a:r>
            <a:r>
              <a:rPr dirty="0" u="heavy" sz="5200" spc="18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2"/>
              </a:rPr>
              <a:t>SERVICIOS</a:t>
            </a:r>
            <a:endParaRPr sz="5200">
              <a:latin typeface="Trebuchet MS"/>
              <a:cs typeface="Trebuchet M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197559" y="5166499"/>
            <a:ext cx="519430" cy="1783080"/>
          </a:xfrm>
          <a:custGeom>
            <a:avLst/>
            <a:gdLst/>
            <a:ahLst/>
            <a:cxnLst/>
            <a:rect l="l" t="t" r="r" b="b"/>
            <a:pathLst>
              <a:path w="519430" h="1783079">
                <a:moveTo>
                  <a:pt x="519366" y="1577619"/>
                </a:moveTo>
                <a:lnTo>
                  <a:pt x="517436" y="1563649"/>
                </a:lnTo>
                <a:lnTo>
                  <a:pt x="506615" y="1537601"/>
                </a:lnTo>
                <a:lnTo>
                  <a:pt x="506514" y="1536890"/>
                </a:lnTo>
                <a:lnTo>
                  <a:pt x="504672" y="1523631"/>
                </a:lnTo>
                <a:lnTo>
                  <a:pt x="504786" y="1522691"/>
                </a:lnTo>
                <a:lnTo>
                  <a:pt x="506412" y="1509433"/>
                </a:lnTo>
                <a:lnTo>
                  <a:pt x="512038" y="1495742"/>
                </a:lnTo>
                <a:lnTo>
                  <a:pt x="518985" y="1475092"/>
                </a:lnTo>
                <a:lnTo>
                  <a:pt x="517525" y="1454111"/>
                </a:lnTo>
                <a:lnTo>
                  <a:pt x="508292" y="1435201"/>
                </a:lnTo>
                <a:lnTo>
                  <a:pt x="491947" y="1420787"/>
                </a:lnTo>
                <a:lnTo>
                  <a:pt x="480834" y="1412278"/>
                </a:lnTo>
                <a:lnTo>
                  <a:pt x="472211" y="1401267"/>
                </a:lnTo>
                <a:lnTo>
                  <a:pt x="466598" y="1388237"/>
                </a:lnTo>
                <a:lnTo>
                  <a:pt x="464527" y="1373733"/>
                </a:lnTo>
                <a:lnTo>
                  <a:pt x="464502" y="1373212"/>
                </a:lnTo>
                <a:lnTo>
                  <a:pt x="464134" y="1366608"/>
                </a:lnTo>
                <a:lnTo>
                  <a:pt x="462788" y="1359522"/>
                </a:lnTo>
                <a:lnTo>
                  <a:pt x="460476" y="1352562"/>
                </a:lnTo>
                <a:lnTo>
                  <a:pt x="457174" y="1345806"/>
                </a:lnTo>
                <a:lnTo>
                  <a:pt x="456692" y="1345184"/>
                </a:lnTo>
                <a:lnTo>
                  <a:pt x="456692" y="1522691"/>
                </a:lnTo>
                <a:lnTo>
                  <a:pt x="456692" y="1523631"/>
                </a:lnTo>
                <a:lnTo>
                  <a:pt x="451548" y="1568323"/>
                </a:lnTo>
                <a:lnTo>
                  <a:pt x="436714" y="1609801"/>
                </a:lnTo>
                <a:lnTo>
                  <a:pt x="413461" y="1646389"/>
                </a:lnTo>
                <a:lnTo>
                  <a:pt x="382943" y="1676908"/>
                </a:lnTo>
                <a:lnTo>
                  <a:pt x="346354" y="1700174"/>
                </a:lnTo>
                <a:lnTo>
                  <a:pt x="304876" y="1714995"/>
                </a:lnTo>
                <a:lnTo>
                  <a:pt x="259689" y="1720202"/>
                </a:lnTo>
                <a:lnTo>
                  <a:pt x="214503" y="1714995"/>
                </a:lnTo>
                <a:lnTo>
                  <a:pt x="173024" y="1700174"/>
                </a:lnTo>
                <a:lnTo>
                  <a:pt x="136436" y="1676908"/>
                </a:lnTo>
                <a:lnTo>
                  <a:pt x="105918" y="1646389"/>
                </a:lnTo>
                <a:lnTo>
                  <a:pt x="82664" y="1609801"/>
                </a:lnTo>
                <a:lnTo>
                  <a:pt x="67830" y="1568323"/>
                </a:lnTo>
                <a:lnTo>
                  <a:pt x="62687" y="1523631"/>
                </a:lnTo>
                <a:lnTo>
                  <a:pt x="62687" y="1522691"/>
                </a:lnTo>
                <a:lnTo>
                  <a:pt x="67830" y="1477949"/>
                </a:lnTo>
                <a:lnTo>
                  <a:pt x="82664" y="1436471"/>
                </a:lnTo>
                <a:lnTo>
                  <a:pt x="105918" y="1399882"/>
                </a:lnTo>
                <a:lnTo>
                  <a:pt x="136436" y="1369364"/>
                </a:lnTo>
                <a:lnTo>
                  <a:pt x="173024" y="1346111"/>
                </a:lnTo>
                <a:lnTo>
                  <a:pt x="214503" y="1331277"/>
                </a:lnTo>
                <a:lnTo>
                  <a:pt x="259689" y="1326083"/>
                </a:lnTo>
                <a:lnTo>
                  <a:pt x="304876" y="1331277"/>
                </a:lnTo>
                <a:lnTo>
                  <a:pt x="346354" y="1346111"/>
                </a:lnTo>
                <a:lnTo>
                  <a:pt x="382943" y="1369364"/>
                </a:lnTo>
                <a:lnTo>
                  <a:pt x="413461" y="1399882"/>
                </a:lnTo>
                <a:lnTo>
                  <a:pt x="413575" y="1400073"/>
                </a:lnTo>
                <a:lnTo>
                  <a:pt x="436714" y="1436471"/>
                </a:lnTo>
                <a:lnTo>
                  <a:pt x="451548" y="1477949"/>
                </a:lnTo>
                <a:lnTo>
                  <a:pt x="456692" y="1522691"/>
                </a:lnTo>
                <a:lnTo>
                  <a:pt x="456692" y="1345184"/>
                </a:lnTo>
                <a:lnTo>
                  <a:pt x="448132" y="1334109"/>
                </a:lnTo>
                <a:lnTo>
                  <a:pt x="437476" y="1326083"/>
                </a:lnTo>
                <a:lnTo>
                  <a:pt x="436702" y="1325499"/>
                </a:lnTo>
                <a:lnTo>
                  <a:pt x="423633" y="1320190"/>
                </a:lnTo>
                <a:lnTo>
                  <a:pt x="395655" y="1316545"/>
                </a:lnTo>
                <a:lnTo>
                  <a:pt x="382587" y="1311236"/>
                </a:lnTo>
                <a:lnTo>
                  <a:pt x="371170" y="1302626"/>
                </a:lnTo>
                <a:lnTo>
                  <a:pt x="362127" y="1290916"/>
                </a:lnTo>
                <a:lnTo>
                  <a:pt x="350875" y="1278178"/>
                </a:lnTo>
                <a:lnTo>
                  <a:pt x="347713" y="1274572"/>
                </a:lnTo>
                <a:lnTo>
                  <a:pt x="328803" y="1265351"/>
                </a:lnTo>
                <a:lnTo>
                  <a:pt x="307822" y="1263891"/>
                </a:lnTo>
                <a:lnTo>
                  <a:pt x="287159" y="1270838"/>
                </a:lnTo>
                <a:lnTo>
                  <a:pt x="274231" y="1276210"/>
                </a:lnTo>
                <a:lnTo>
                  <a:pt x="260362" y="1278178"/>
                </a:lnTo>
                <a:lnTo>
                  <a:pt x="246265" y="1276502"/>
                </a:lnTo>
                <a:lnTo>
                  <a:pt x="232651" y="1271028"/>
                </a:lnTo>
                <a:lnTo>
                  <a:pt x="226301" y="1267828"/>
                </a:lnTo>
                <a:lnTo>
                  <a:pt x="219227" y="1265351"/>
                </a:lnTo>
                <a:lnTo>
                  <a:pt x="219024" y="1265351"/>
                </a:lnTo>
                <a:lnTo>
                  <a:pt x="211912" y="1263891"/>
                </a:lnTo>
                <a:lnTo>
                  <a:pt x="211074" y="1263891"/>
                </a:lnTo>
                <a:lnTo>
                  <a:pt x="204838" y="1263472"/>
                </a:lnTo>
                <a:lnTo>
                  <a:pt x="190893" y="1265351"/>
                </a:lnTo>
                <a:lnTo>
                  <a:pt x="190411" y="1265351"/>
                </a:lnTo>
                <a:lnTo>
                  <a:pt x="177025" y="1271028"/>
                </a:lnTo>
                <a:lnTo>
                  <a:pt x="165887" y="1279690"/>
                </a:lnTo>
                <a:lnTo>
                  <a:pt x="148729" y="1302105"/>
                </a:lnTo>
                <a:lnTo>
                  <a:pt x="137604" y="1310767"/>
                </a:lnTo>
                <a:lnTo>
                  <a:pt x="124434" y="1316355"/>
                </a:lnTo>
                <a:lnTo>
                  <a:pt x="109778" y="1318336"/>
                </a:lnTo>
                <a:lnTo>
                  <a:pt x="88417" y="1322641"/>
                </a:lnTo>
                <a:lnTo>
                  <a:pt x="70980" y="1334401"/>
                </a:lnTo>
                <a:lnTo>
                  <a:pt x="59220" y="1351851"/>
                </a:lnTo>
                <a:lnTo>
                  <a:pt x="54902" y="1373212"/>
                </a:lnTo>
                <a:lnTo>
                  <a:pt x="54838" y="1373733"/>
                </a:lnTo>
                <a:lnTo>
                  <a:pt x="53098" y="1387094"/>
                </a:lnTo>
                <a:lnTo>
                  <a:pt x="47866" y="1400073"/>
                </a:lnTo>
                <a:lnTo>
                  <a:pt x="39382" y="1411439"/>
                </a:lnTo>
                <a:lnTo>
                  <a:pt x="27851" y="1420495"/>
                </a:lnTo>
                <a:lnTo>
                  <a:pt x="21882" y="1424393"/>
                </a:lnTo>
                <a:lnTo>
                  <a:pt x="16421" y="1429105"/>
                </a:lnTo>
                <a:lnTo>
                  <a:pt x="11544" y="1434579"/>
                </a:lnTo>
                <a:lnTo>
                  <a:pt x="7353" y="1440815"/>
                </a:lnTo>
                <a:lnTo>
                  <a:pt x="1739" y="1454505"/>
                </a:lnTo>
                <a:lnTo>
                  <a:pt x="0" y="1468691"/>
                </a:lnTo>
                <a:lnTo>
                  <a:pt x="1943" y="1482674"/>
                </a:lnTo>
                <a:lnTo>
                  <a:pt x="12776" y="1508721"/>
                </a:lnTo>
                <a:lnTo>
                  <a:pt x="12865" y="1509433"/>
                </a:lnTo>
                <a:lnTo>
                  <a:pt x="14706" y="1522691"/>
                </a:lnTo>
                <a:lnTo>
                  <a:pt x="14592" y="1523631"/>
                </a:lnTo>
                <a:lnTo>
                  <a:pt x="12966" y="1536890"/>
                </a:lnTo>
                <a:lnTo>
                  <a:pt x="7340" y="1550568"/>
                </a:lnTo>
                <a:lnTo>
                  <a:pt x="406" y="1571231"/>
                </a:lnTo>
                <a:lnTo>
                  <a:pt x="1866" y="1592211"/>
                </a:lnTo>
                <a:lnTo>
                  <a:pt x="11087" y="1611122"/>
                </a:lnTo>
                <a:lnTo>
                  <a:pt x="27432" y="1625536"/>
                </a:lnTo>
                <a:lnTo>
                  <a:pt x="38633" y="1634121"/>
                </a:lnTo>
                <a:lnTo>
                  <a:pt x="47294" y="1645246"/>
                </a:lnTo>
                <a:lnTo>
                  <a:pt x="52882" y="1658416"/>
                </a:lnTo>
                <a:lnTo>
                  <a:pt x="54851" y="1673021"/>
                </a:lnTo>
                <a:lnTo>
                  <a:pt x="59169" y="1694434"/>
                </a:lnTo>
                <a:lnTo>
                  <a:pt x="70929" y="1711871"/>
                </a:lnTo>
                <a:lnTo>
                  <a:pt x="88366" y="1723631"/>
                </a:lnTo>
                <a:lnTo>
                  <a:pt x="109728" y="1727949"/>
                </a:lnTo>
                <a:lnTo>
                  <a:pt x="124396" y="1729930"/>
                </a:lnTo>
                <a:lnTo>
                  <a:pt x="137553" y="1735518"/>
                </a:lnTo>
                <a:lnTo>
                  <a:pt x="148691" y="1744179"/>
                </a:lnTo>
                <a:lnTo>
                  <a:pt x="165836" y="1766582"/>
                </a:lnTo>
                <a:lnTo>
                  <a:pt x="176974" y="1775244"/>
                </a:lnTo>
                <a:lnTo>
                  <a:pt x="190131" y="1780832"/>
                </a:lnTo>
                <a:lnTo>
                  <a:pt x="204800" y="1782813"/>
                </a:lnTo>
                <a:lnTo>
                  <a:pt x="212280" y="1782305"/>
                </a:lnTo>
                <a:lnTo>
                  <a:pt x="219456" y="1780832"/>
                </a:lnTo>
                <a:lnTo>
                  <a:pt x="226250" y="1778457"/>
                </a:lnTo>
                <a:lnTo>
                  <a:pt x="232613" y="1775244"/>
                </a:lnTo>
                <a:lnTo>
                  <a:pt x="246214" y="1769770"/>
                </a:lnTo>
                <a:lnTo>
                  <a:pt x="260311" y="1768106"/>
                </a:lnTo>
                <a:lnTo>
                  <a:pt x="274180" y="1770062"/>
                </a:lnTo>
                <a:lnTo>
                  <a:pt x="287108" y="1775460"/>
                </a:lnTo>
                <a:lnTo>
                  <a:pt x="307530" y="1782305"/>
                </a:lnTo>
                <a:lnTo>
                  <a:pt x="308914" y="1782305"/>
                </a:lnTo>
                <a:lnTo>
                  <a:pt x="330060" y="1780832"/>
                </a:lnTo>
                <a:lnTo>
                  <a:pt x="328942" y="1780832"/>
                </a:lnTo>
                <a:lnTo>
                  <a:pt x="347662" y="1771700"/>
                </a:lnTo>
                <a:lnTo>
                  <a:pt x="350824" y="1768106"/>
                </a:lnTo>
                <a:lnTo>
                  <a:pt x="362077" y="1755355"/>
                </a:lnTo>
                <a:lnTo>
                  <a:pt x="371119" y="1743646"/>
                </a:lnTo>
                <a:lnTo>
                  <a:pt x="382536" y="1735048"/>
                </a:lnTo>
                <a:lnTo>
                  <a:pt x="395605" y="1729740"/>
                </a:lnTo>
                <a:lnTo>
                  <a:pt x="423583" y="1726082"/>
                </a:lnTo>
                <a:lnTo>
                  <a:pt x="436651" y="1720773"/>
                </a:lnTo>
                <a:lnTo>
                  <a:pt x="462673" y="1686991"/>
                </a:lnTo>
                <a:lnTo>
                  <a:pt x="464477" y="1673021"/>
                </a:lnTo>
                <a:lnTo>
                  <a:pt x="466178" y="1659521"/>
                </a:lnTo>
                <a:lnTo>
                  <a:pt x="471131" y="1646847"/>
                </a:lnTo>
                <a:lnTo>
                  <a:pt x="479158" y="1635658"/>
                </a:lnTo>
                <a:lnTo>
                  <a:pt x="490093" y="1626603"/>
                </a:lnTo>
                <a:lnTo>
                  <a:pt x="496493" y="1622653"/>
                </a:lnTo>
                <a:lnTo>
                  <a:pt x="502361" y="1617802"/>
                </a:lnTo>
                <a:lnTo>
                  <a:pt x="507568" y="1612074"/>
                </a:lnTo>
                <a:lnTo>
                  <a:pt x="512013" y="1605508"/>
                </a:lnTo>
                <a:lnTo>
                  <a:pt x="517626" y="1591818"/>
                </a:lnTo>
                <a:lnTo>
                  <a:pt x="519366" y="1577619"/>
                </a:lnTo>
                <a:close/>
              </a:path>
              <a:path w="519430" h="1783079">
                <a:moveTo>
                  <a:pt x="519366" y="314159"/>
                </a:moveTo>
                <a:lnTo>
                  <a:pt x="517436" y="300189"/>
                </a:lnTo>
                <a:lnTo>
                  <a:pt x="506615" y="274129"/>
                </a:lnTo>
                <a:lnTo>
                  <a:pt x="506514" y="273418"/>
                </a:lnTo>
                <a:lnTo>
                  <a:pt x="504672" y="260159"/>
                </a:lnTo>
                <a:lnTo>
                  <a:pt x="504786" y="259232"/>
                </a:lnTo>
                <a:lnTo>
                  <a:pt x="506412" y="245973"/>
                </a:lnTo>
                <a:lnTo>
                  <a:pt x="512038" y="232283"/>
                </a:lnTo>
                <a:lnTo>
                  <a:pt x="518985" y="211632"/>
                </a:lnTo>
                <a:lnTo>
                  <a:pt x="517525" y="190639"/>
                </a:lnTo>
                <a:lnTo>
                  <a:pt x="508292" y="171742"/>
                </a:lnTo>
                <a:lnTo>
                  <a:pt x="491947" y="157327"/>
                </a:lnTo>
                <a:lnTo>
                  <a:pt x="480834" y="148818"/>
                </a:lnTo>
                <a:lnTo>
                  <a:pt x="472211" y="137795"/>
                </a:lnTo>
                <a:lnTo>
                  <a:pt x="466598" y="124777"/>
                </a:lnTo>
                <a:lnTo>
                  <a:pt x="464527" y="110261"/>
                </a:lnTo>
                <a:lnTo>
                  <a:pt x="464502" y="109740"/>
                </a:lnTo>
                <a:lnTo>
                  <a:pt x="464134" y="103136"/>
                </a:lnTo>
                <a:lnTo>
                  <a:pt x="462788" y="96050"/>
                </a:lnTo>
                <a:lnTo>
                  <a:pt x="460476" y="89090"/>
                </a:lnTo>
                <a:lnTo>
                  <a:pt x="457174" y="82346"/>
                </a:lnTo>
                <a:lnTo>
                  <a:pt x="456692" y="81724"/>
                </a:lnTo>
                <a:lnTo>
                  <a:pt x="456692" y="259232"/>
                </a:lnTo>
                <a:lnTo>
                  <a:pt x="456692" y="260159"/>
                </a:lnTo>
                <a:lnTo>
                  <a:pt x="451548" y="304850"/>
                </a:lnTo>
                <a:lnTo>
                  <a:pt x="436714" y="346329"/>
                </a:lnTo>
                <a:lnTo>
                  <a:pt x="413461" y="382917"/>
                </a:lnTo>
                <a:lnTo>
                  <a:pt x="382943" y="413435"/>
                </a:lnTo>
                <a:lnTo>
                  <a:pt x="346354" y="436702"/>
                </a:lnTo>
                <a:lnTo>
                  <a:pt x="304876" y="451523"/>
                </a:lnTo>
                <a:lnTo>
                  <a:pt x="259689" y="456730"/>
                </a:lnTo>
                <a:lnTo>
                  <a:pt x="214503" y="451523"/>
                </a:lnTo>
                <a:lnTo>
                  <a:pt x="173024" y="436702"/>
                </a:lnTo>
                <a:lnTo>
                  <a:pt x="136436" y="413435"/>
                </a:lnTo>
                <a:lnTo>
                  <a:pt x="105918" y="382917"/>
                </a:lnTo>
                <a:lnTo>
                  <a:pt x="82664" y="346329"/>
                </a:lnTo>
                <a:lnTo>
                  <a:pt x="67830" y="304850"/>
                </a:lnTo>
                <a:lnTo>
                  <a:pt x="62687" y="260159"/>
                </a:lnTo>
                <a:lnTo>
                  <a:pt x="62687" y="259232"/>
                </a:lnTo>
                <a:lnTo>
                  <a:pt x="67830" y="214490"/>
                </a:lnTo>
                <a:lnTo>
                  <a:pt x="82664" y="173012"/>
                </a:lnTo>
                <a:lnTo>
                  <a:pt x="105918" y="136423"/>
                </a:lnTo>
                <a:lnTo>
                  <a:pt x="136436" y="105905"/>
                </a:lnTo>
                <a:lnTo>
                  <a:pt x="173024" y="82638"/>
                </a:lnTo>
                <a:lnTo>
                  <a:pt x="214503" y="67818"/>
                </a:lnTo>
                <a:lnTo>
                  <a:pt x="259689" y="62611"/>
                </a:lnTo>
                <a:lnTo>
                  <a:pt x="304876" y="67818"/>
                </a:lnTo>
                <a:lnTo>
                  <a:pt x="346354" y="82638"/>
                </a:lnTo>
                <a:lnTo>
                  <a:pt x="382943" y="105905"/>
                </a:lnTo>
                <a:lnTo>
                  <a:pt x="413461" y="136423"/>
                </a:lnTo>
                <a:lnTo>
                  <a:pt x="413575" y="136613"/>
                </a:lnTo>
                <a:lnTo>
                  <a:pt x="436714" y="173012"/>
                </a:lnTo>
                <a:lnTo>
                  <a:pt x="451548" y="214490"/>
                </a:lnTo>
                <a:lnTo>
                  <a:pt x="456692" y="259232"/>
                </a:lnTo>
                <a:lnTo>
                  <a:pt x="456692" y="81724"/>
                </a:lnTo>
                <a:lnTo>
                  <a:pt x="423633" y="56730"/>
                </a:lnTo>
                <a:lnTo>
                  <a:pt x="395655" y="53073"/>
                </a:lnTo>
                <a:lnTo>
                  <a:pt x="382587" y="47764"/>
                </a:lnTo>
                <a:lnTo>
                  <a:pt x="371170" y="39154"/>
                </a:lnTo>
                <a:lnTo>
                  <a:pt x="362127" y="27457"/>
                </a:lnTo>
                <a:lnTo>
                  <a:pt x="350875" y="14706"/>
                </a:lnTo>
                <a:lnTo>
                  <a:pt x="347713" y="11112"/>
                </a:lnTo>
                <a:lnTo>
                  <a:pt x="328803" y="1879"/>
                </a:lnTo>
                <a:lnTo>
                  <a:pt x="307822" y="419"/>
                </a:lnTo>
                <a:lnTo>
                  <a:pt x="287159" y="7366"/>
                </a:lnTo>
                <a:lnTo>
                  <a:pt x="274231" y="12750"/>
                </a:lnTo>
                <a:lnTo>
                  <a:pt x="260362" y="14706"/>
                </a:lnTo>
                <a:lnTo>
                  <a:pt x="246265" y="13042"/>
                </a:lnTo>
                <a:lnTo>
                  <a:pt x="232651" y="7569"/>
                </a:lnTo>
                <a:lnTo>
                  <a:pt x="226301" y="4356"/>
                </a:lnTo>
                <a:lnTo>
                  <a:pt x="219227" y="1879"/>
                </a:lnTo>
                <a:lnTo>
                  <a:pt x="219024" y="1879"/>
                </a:lnTo>
                <a:lnTo>
                  <a:pt x="211912" y="419"/>
                </a:lnTo>
                <a:lnTo>
                  <a:pt x="211074" y="419"/>
                </a:lnTo>
                <a:lnTo>
                  <a:pt x="204838" y="0"/>
                </a:lnTo>
                <a:lnTo>
                  <a:pt x="190893" y="1879"/>
                </a:lnTo>
                <a:lnTo>
                  <a:pt x="190411" y="1879"/>
                </a:lnTo>
                <a:lnTo>
                  <a:pt x="177025" y="7569"/>
                </a:lnTo>
                <a:lnTo>
                  <a:pt x="165887" y="16230"/>
                </a:lnTo>
                <a:lnTo>
                  <a:pt x="148729" y="38633"/>
                </a:lnTo>
                <a:lnTo>
                  <a:pt x="137604" y="47294"/>
                </a:lnTo>
                <a:lnTo>
                  <a:pt x="124434" y="52882"/>
                </a:lnTo>
                <a:lnTo>
                  <a:pt x="109778" y="54864"/>
                </a:lnTo>
                <a:lnTo>
                  <a:pt x="88417" y="59182"/>
                </a:lnTo>
                <a:lnTo>
                  <a:pt x="70980" y="70942"/>
                </a:lnTo>
                <a:lnTo>
                  <a:pt x="59220" y="88379"/>
                </a:lnTo>
                <a:lnTo>
                  <a:pt x="54902" y="109740"/>
                </a:lnTo>
                <a:lnTo>
                  <a:pt x="54838" y="110261"/>
                </a:lnTo>
                <a:lnTo>
                  <a:pt x="53098" y="123621"/>
                </a:lnTo>
                <a:lnTo>
                  <a:pt x="47866" y="136613"/>
                </a:lnTo>
                <a:lnTo>
                  <a:pt x="39382" y="147980"/>
                </a:lnTo>
                <a:lnTo>
                  <a:pt x="27851" y="157035"/>
                </a:lnTo>
                <a:lnTo>
                  <a:pt x="21882" y="160934"/>
                </a:lnTo>
                <a:lnTo>
                  <a:pt x="16421" y="165633"/>
                </a:lnTo>
                <a:lnTo>
                  <a:pt x="11544" y="171119"/>
                </a:lnTo>
                <a:lnTo>
                  <a:pt x="7353" y="177355"/>
                </a:lnTo>
                <a:lnTo>
                  <a:pt x="1739" y="191033"/>
                </a:lnTo>
                <a:lnTo>
                  <a:pt x="0" y="205232"/>
                </a:lnTo>
                <a:lnTo>
                  <a:pt x="1943" y="219202"/>
                </a:lnTo>
                <a:lnTo>
                  <a:pt x="12776" y="245262"/>
                </a:lnTo>
                <a:lnTo>
                  <a:pt x="12865" y="245973"/>
                </a:lnTo>
                <a:lnTo>
                  <a:pt x="14706" y="259232"/>
                </a:lnTo>
                <a:lnTo>
                  <a:pt x="14592" y="260159"/>
                </a:lnTo>
                <a:lnTo>
                  <a:pt x="12966" y="273418"/>
                </a:lnTo>
                <a:lnTo>
                  <a:pt x="7340" y="287108"/>
                </a:lnTo>
                <a:lnTo>
                  <a:pt x="406" y="307759"/>
                </a:lnTo>
                <a:lnTo>
                  <a:pt x="1866" y="328752"/>
                </a:lnTo>
                <a:lnTo>
                  <a:pt x="11087" y="347649"/>
                </a:lnTo>
                <a:lnTo>
                  <a:pt x="27432" y="362064"/>
                </a:lnTo>
                <a:lnTo>
                  <a:pt x="38633" y="370649"/>
                </a:lnTo>
                <a:lnTo>
                  <a:pt x="47294" y="381787"/>
                </a:lnTo>
                <a:lnTo>
                  <a:pt x="52882" y="394944"/>
                </a:lnTo>
                <a:lnTo>
                  <a:pt x="54851" y="409549"/>
                </a:lnTo>
                <a:lnTo>
                  <a:pt x="59169" y="430961"/>
                </a:lnTo>
                <a:lnTo>
                  <a:pt x="70929" y="448411"/>
                </a:lnTo>
                <a:lnTo>
                  <a:pt x="88366" y="460171"/>
                </a:lnTo>
                <a:lnTo>
                  <a:pt x="109728" y="464477"/>
                </a:lnTo>
                <a:lnTo>
                  <a:pt x="124396" y="466458"/>
                </a:lnTo>
                <a:lnTo>
                  <a:pt x="137553" y="472046"/>
                </a:lnTo>
                <a:lnTo>
                  <a:pt x="148691" y="480707"/>
                </a:lnTo>
                <a:lnTo>
                  <a:pt x="165836" y="503110"/>
                </a:lnTo>
                <a:lnTo>
                  <a:pt x="176974" y="511784"/>
                </a:lnTo>
                <a:lnTo>
                  <a:pt x="190131" y="517372"/>
                </a:lnTo>
                <a:lnTo>
                  <a:pt x="204800" y="519341"/>
                </a:lnTo>
                <a:lnTo>
                  <a:pt x="212280" y="518845"/>
                </a:lnTo>
                <a:lnTo>
                  <a:pt x="219456" y="517372"/>
                </a:lnTo>
                <a:lnTo>
                  <a:pt x="226250" y="514985"/>
                </a:lnTo>
                <a:lnTo>
                  <a:pt x="232613" y="511784"/>
                </a:lnTo>
                <a:lnTo>
                  <a:pt x="246214" y="506298"/>
                </a:lnTo>
                <a:lnTo>
                  <a:pt x="260311" y="504634"/>
                </a:lnTo>
                <a:lnTo>
                  <a:pt x="274180" y="506603"/>
                </a:lnTo>
                <a:lnTo>
                  <a:pt x="287108" y="511987"/>
                </a:lnTo>
                <a:lnTo>
                  <a:pt x="307530" y="518845"/>
                </a:lnTo>
                <a:lnTo>
                  <a:pt x="308914" y="518845"/>
                </a:lnTo>
                <a:lnTo>
                  <a:pt x="330060" y="517372"/>
                </a:lnTo>
                <a:lnTo>
                  <a:pt x="328942" y="517372"/>
                </a:lnTo>
                <a:lnTo>
                  <a:pt x="347662" y="508228"/>
                </a:lnTo>
                <a:lnTo>
                  <a:pt x="350824" y="504634"/>
                </a:lnTo>
                <a:lnTo>
                  <a:pt x="362077" y="491896"/>
                </a:lnTo>
                <a:lnTo>
                  <a:pt x="371119" y="480187"/>
                </a:lnTo>
                <a:lnTo>
                  <a:pt x="382536" y="471576"/>
                </a:lnTo>
                <a:lnTo>
                  <a:pt x="395605" y="466267"/>
                </a:lnTo>
                <a:lnTo>
                  <a:pt x="423583" y="462622"/>
                </a:lnTo>
                <a:lnTo>
                  <a:pt x="436651" y="457301"/>
                </a:lnTo>
                <a:lnTo>
                  <a:pt x="462673" y="423519"/>
                </a:lnTo>
                <a:lnTo>
                  <a:pt x="464477" y="409549"/>
                </a:lnTo>
                <a:lnTo>
                  <a:pt x="466178" y="396049"/>
                </a:lnTo>
                <a:lnTo>
                  <a:pt x="471131" y="383374"/>
                </a:lnTo>
                <a:lnTo>
                  <a:pt x="479158" y="372186"/>
                </a:lnTo>
                <a:lnTo>
                  <a:pt x="490093" y="363143"/>
                </a:lnTo>
                <a:lnTo>
                  <a:pt x="496493" y="359181"/>
                </a:lnTo>
                <a:lnTo>
                  <a:pt x="502361" y="354330"/>
                </a:lnTo>
                <a:lnTo>
                  <a:pt x="507568" y="348602"/>
                </a:lnTo>
                <a:lnTo>
                  <a:pt x="512013" y="342036"/>
                </a:lnTo>
                <a:lnTo>
                  <a:pt x="517626" y="328345"/>
                </a:lnTo>
                <a:lnTo>
                  <a:pt x="519366" y="314159"/>
                </a:lnTo>
                <a:close/>
              </a:path>
            </a:pathLst>
          </a:custGeom>
          <a:solidFill>
            <a:srgbClr val="ED78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28700" y="2381250"/>
              <a:ext cx="857250" cy="152400"/>
            </a:xfrm>
            <a:custGeom>
              <a:avLst/>
              <a:gdLst/>
              <a:ahLst/>
              <a:cxnLst/>
              <a:rect l="l" t="t" r="r" b="b"/>
              <a:pathLst>
                <a:path w="857250" h="152400">
                  <a:moveTo>
                    <a:pt x="857249" y="152399"/>
                  </a:moveTo>
                  <a:lnTo>
                    <a:pt x="0" y="152399"/>
                  </a:lnTo>
                  <a:lnTo>
                    <a:pt x="0" y="0"/>
                  </a:lnTo>
                  <a:lnTo>
                    <a:pt x="857249" y="0"/>
                  </a:lnTo>
                  <a:lnTo>
                    <a:pt x="857249" y="152399"/>
                  </a:lnTo>
                  <a:close/>
                </a:path>
              </a:pathLst>
            </a:custGeom>
            <a:solidFill>
              <a:srgbClr val="ED78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31945" y="3062049"/>
              <a:ext cx="4027299" cy="416499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3359" y="815736"/>
              <a:ext cx="1957270" cy="148668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96767" y="0"/>
              <a:ext cx="3733300" cy="368473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28166" y="6811655"/>
              <a:ext cx="4816198" cy="3475344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143" rIns="0" bIns="0" rtlCol="0" vert="horz">
            <a:spAutoFit/>
          </a:bodyPr>
          <a:lstStyle/>
          <a:p>
            <a:pPr marL="160020">
              <a:lnSpc>
                <a:spcPct val="100000"/>
              </a:lnSpc>
              <a:spcBef>
                <a:spcPts val="125"/>
              </a:spcBef>
            </a:pPr>
            <a:r>
              <a:rPr dirty="0" sz="5250" spc="340" b="1">
                <a:solidFill>
                  <a:srgbClr val="001B41"/>
                </a:solidFill>
                <a:latin typeface="Trebuchet MS"/>
                <a:cs typeface="Trebuchet MS"/>
              </a:rPr>
              <a:t>EXPERIENCIA</a:t>
            </a:r>
            <a:endParaRPr sz="5250">
              <a:latin typeface="Trebuchet MS"/>
              <a:cs typeface="Trebuchet MS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848767" y="4997609"/>
            <a:ext cx="161925" cy="2333625"/>
            <a:chOff x="848767" y="4997609"/>
            <a:chExt cx="161925" cy="2333625"/>
          </a:xfrm>
        </p:grpSpPr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8767" y="4997609"/>
              <a:ext cx="161925" cy="16192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8767" y="5721509"/>
              <a:ext cx="161925" cy="16192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8767" y="6445409"/>
              <a:ext cx="161925" cy="161924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8767" y="7169309"/>
              <a:ext cx="161925" cy="161924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1016000" y="3513072"/>
            <a:ext cx="11747500" cy="4735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200">
                <a:latin typeface="Trebuchet MS"/>
                <a:cs typeface="Trebuchet MS"/>
              </a:rPr>
              <a:t>Desde</a:t>
            </a:r>
            <a:r>
              <a:rPr dirty="0" sz="5200" spc="-120">
                <a:latin typeface="Trebuchet MS"/>
                <a:cs typeface="Trebuchet MS"/>
              </a:rPr>
              <a:t> </a:t>
            </a:r>
            <a:r>
              <a:rPr dirty="0" sz="5200" spc="-210">
                <a:latin typeface="Trebuchet MS"/>
                <a:cs typeface="Trebuchet MS"/>
              </a:rPr>
              <a:t>el</a:t>
            </a:r>
            <a:r>
              <a:rPr dirty="0" sz="5200" spc="-114">
                <a:latin typeface="Trebuchet MS"/>
                <a:cs typeface="Trebuchet MS"/>
              </a:rPr>
              <a:t> </a:t>
            </a:r>
            <a:r>
              <a:rPr dirty="0" sz="5200">
                <a:latin typeface="Trebuchet MS"/>
                <a:cs typeface="Trebuchet MS"/>
              </a:rPr>
              <a:t>año</a:t>
            </a:r>
            <a:r>
              <a:rPr dirty="0" sz="5200" spc="-120">
                <a:latin typeface="Trebuchet MS"/>
                <a:cs typeface="Trebuchet MS"/>
              </a:rPr>
              <a:t> </a:t>
            </a:r>
            <a:r>
              <a:rPr dirty="0" sz="5200" spc="305">
                <a:latin typeface="Trebuchet MS"/>
                <a:cs typeface="Trebuchet MS"/>
              </a:rPr>
              <a:t>2002</a:t>
            </a:r>
            <a:r>
              <a:rPr dirty="0" sz="5200" spc="-114">
                <a:latin typeface="Trebuchet MS"/>
                <a:cs typeface="Trebuchet MS"/>
              </a:rPr>
              <a:t> </a:t>
            </a:r>
            <a:r>
              <a:rPr dirty="0" sz="5200" spc="-45">
                <a:latin typeface="Trebuchet MS"/>
                <a:cs typeface="Trebuchet MS"/>
              </a:rPr>
              <a:t>realizamos:</a:t>
            </a:r>
            <a:endParaRPr sz="5200">
              <a:latin typeface="Trebuchet MS"/>
              <a:cs typeface="Trebuchet MS"/>
            </a:endParaRPr>
          </a:p>
          <a:p>
            <a:pPr marL="847725" marR="396875" indent="902335">
              <a:lnSpc>
                <a:spcPct val="115900"/>
              </a:lnSpc>
              <a:spcBef>
                <a:spcPts val="2340"/>
              </a:spcBef>
            </a:pPr>
            <a:r>
              <a:rPr dirty="0" sz="4100" spc="-50">
                <a:latin typeface="Trebuchet MS"/>
                <a:cs typeface="Trebuchet MS"/>
              </a:rPr>
              <a:t>Colonias,</a:t>
            </a:r>
            <a:r>
              <a:rPr dirty="0" sz="4100" spc="-260">
                <a:latin typeface="Trebuchet MS"/>
                <a:cs typeface="Trebuchet MS"/>
              </a:rPr>
              <a:t> </a:t>
            </a:r>
            <a:r>
              <a:rPr dirty="0" sz="4100">
                <a:latin typeface="Trebuchet MS"/>
                <a:cs typeface="Trebuchet MS"/>
              </a:rPr>
              <a:t>desde</a:t>
            </a:r>
            <a:r>
              <a:rPr dirty="0" sz="4100" spc="-204">
                <a:latin typeface="Trebuchet MS"/>
                <a:cs typeface="Trebuchet MS"/>
              </a:rPr>
              <a:t> </a:t>
            </a:r>
            <a:r>
              <a:rPr dirty="0" sz="4100" spc="-60">
                <a:latin typeface="Trebuchet MS"/>
                <a:cs typeface="Trebuchet MS"/>
              </a:rPr>
              <a:t>los</a:t>
            </a:r>
            <a:r>
              <a:rPr dirty="0" sz="4100" spc="-200">
                <a:latin typeface="Trebuchet MS"/>
                <a:cs typeface="Trebuchet MS"/>
              </a:rPr>
              <a:t> </a:t>
            </a:r>
            <a:r>
              <a:rPr dirty="0" sz="4100">
                <a:latin typeface="Trebuchet MS"/>
                <a:cs typeface="Trebuchet MS"/>
              </a:rPr>
              <a:t>3</a:t>
            </a:r>
            <a:r>
              <a:rPr dirty="0" sz="4100" spc="-200">
                <a:latin typeface="Trebuchet MS"/>
                <a:cs typeface="Trebuchet MS"/>
              </a:rPr>
              <a:t> </a:t>
            </a:r>
            <a:r>
              <a:rPr dirty="0" sz="4100">
                <a:latin typeface="Trebuchet MS"/>
                <a:cs typeface="Trebuchet MS"/>
              </a:rPr>
              <a:t>hasta</a:t>
            </a:r>
            <a:r>
              <a:rPr dirty="0" sz="4100" spc="-195">
                <a:latin typeface="Trebuchet MS"/>
                <a:cs typeface="Trebuchet MS"/>
              </a:rPr>
              <a:t> </a:t>
            </a:r>
            <a:r>
              <a:rPr dirty="0" sz="4100" spc="-60">
                <a:latin typeface="Trebuchet MS"/>
                <a:cs typeface="Trebuchet MS"/>
              </a:rPr>
              <a:t>los</a:t>
            </a:r>
            <a:r>
              <a:rPr dirty="0" sz="4100" spc="-200">
                <a:latin typeface="Trebuchet MS"/>
                <a:cs typeface="Trebuchet MS"/>
              </a:rPr>
              <a:t> </a:t>
            </a:r>
            <a:r>
              <a:rPr dirty="0" sz="4100" spc="-315">
                <a:latin typeface="Trebuchet MS"/>
                <a:cs typeface="Trebuchet MS"/>
              </a:rPr>
              <a:t>12</a:t>
            </a:r>
            <a:r>
              <a:rPr dirty="0" sz="4100" spc="-130">
                <a:latin typeface="Trebuchet MS"/>
                <a:cs typeface="Trebuchet MS"/>
              </a:rPr>
              <a:t> </a:t>
            </a:r>
            <a:r>
              <a:rPr dirty="0" sz="4100" spc="-20">
                <a:latin typeface="Trebuchet MS"/>
                <a:cs typeface="Trebuchet MS"/>
              </a:rPr>
              <a:t>años </a:t>
            </a:r>
            <a:r>
              <a:rPr dirty="0" sz="4100" spc="-70">
                <a:latin typeface="Trebuchet MS"/>
                <a:cs typeface="Trebuchet MS"/>
              </a:rPr>
              <a:t>Viajes</a:t>
            </a:r>
            <a:r>
              <a:rPr dirty="0" sz="4100" spc="-160">
                <a:latin typeface="Trebuchet MS"/>
                <a:cs typeface="Trebuchet MS"/>
              </a:rPr>
              <a:t> </a:t>
            </a:r>
            <a:r>
              <a:rPr dirty="0" sz="4100">
                <a:latin typeface="Trebuchet MS"/>
                <a:cs typeface="Trebuchet MS"/>
              </a:rPr>
              <a:t>de</a:t>
            </a:r>
            <a:r>
              <a:rPr dirty="0" sz="4100" spc="-145">
                <a:latin typeface="Trebuchet MS"/>
                <a:cs typeface="Trebuchet MS"/>
              </a:rPr>
              <a:t> </a:t>
            </a:r>
            <a:r>
              <a:rPr dirty="0" sz="4100" spc="-80">
                <a:latin typeface="Trebuchet MS"/>
                <a:cs typeface="Trebuchet MS"/>
              </a:rPr>
              <a:t>estudios</a:t>
            </a:r>
            <a:r>
              <a:rPr dirty="0" sz="4100" spc="-145">
                <a:latin typeface="Trebuchet MS"/>
                <a:cs typeface="Trebuchet MS"/>
              </a:rPr>
              <a:t> </a:t>
            </a:r>
            <a:r>
              <a:rPr dirty="0" sz="4100">
                <a:latin typeface="Trebuchet MS"/>
                <a:cs typeface="Trebuchet MS"/>
              </a:rPr>
              <a:t>con</a:t>
            </a:r>
            <a:r>
              <a:rPr dirty="0" sz="4100" spc="-145">
                <a:latin typeface="Trebuchet MS"/>
                <a:cs typeface="Trebuchet MS"/>
              </a:rPr>
              <a:t> </a:t>
            </a:r>
            <a:r>
              <a:rPr dirty="0" sz="4100">
                <a:latin typeface="Trebuchet MS"/>
                <a:cs typeface="Trebuchet MS"/>
              </a:rPr>
              <a:t>6º</a:t>
            </a:r>
            <a:r>
              <a:rPr dirty="0" sz="4100" spc="-140">
                <a:latin typeface="Trebuchet MS"/>
                <a:cs typeface="Trebuchet MS"/>
              </a:rPr>
              <a:t> </a:t>
            </a:r>
            <a:r>
              <a:rPr dirty="0" sz="4100">
                <a:latin typeface="Trebuchet MS"/>
                <a:cs typeface="Trebuchet MS"/>
              </a:rPr>
              <a:t>de</a:t>
            </a:r>
            <a:r>
              <a:rPr dirty="0" sz="4100" spc="-145">
                <a:latin typeface="Trebuchet MS"/>
                <a:cs typeface="Trebuchet MS"/>
              </a:rPr>
              <a:t> </a:t>
            </a:r>
            <a:r>
              <a:rPr dirty="0" sz="4100" spc="-130">
                <a:latin typeface="Trebuchet MS"/>
                <a:cs typeface="Trebuchet MS"/>
              </a:rPr>
              <a:t>primaria</a:t>
            </a:r>
            <a:r>
              <a:rPr dirty="0" sz="4100" spc="-145">
                <a:latin typeface="Trebuchet MS"/>
                <a:cs typeface="Trebuchet MS"/>
              </a:rPr>
              <a:t> </a:t>
            </a:r>
            <a:r>
              <a:rPr dirty="0" sz="4100" spc="-285">
                <a:latin typeface="Trebuchet MS"/>
                <a:cs typeface="Trebuchet MS"/>
              </a:rPr>
              <a:t>y</a:t>
            </a:r>
            <a:r>
              <a:rPr dirty="0" sz="4100" spc="-130">
                <a:latin typeface="Trebuchet MS"/>
                <a:cs typeface="Trebuchet MS"/>
              </a:rPr>
              <a:t> </a:t>
            </a:r>
            <a:r>
              <a:rPr dirty="0" sz="4100" spc="170">
                <a:latin typeface="Trebuchet MS"/>
                <a:cs typeface="Trebuchet MS"/>
              </a:rPr>
              <a:t>4º</a:t>
            </a:r>
            <a:r>
              <a:rPr dirty="0" sz="4100" spc="-145">
                <a:latin typeface="Trebuchet MS"/>
                <a:cs typeface="Trebuchet MS"/>
              </a:rPr>
              <a:t> </a:t>
            </a:r>
            <a:r>
              <a:rPr dirty="0" sz="4100" spc="275">
                <a:latin typeface="Trebuchet MS"/>
                <a:cs typeface="Trebuchet MS"/>
              </a:rPr>
              <a:t>ESO</a:t>
            </a:r>
            <a:endParaRPr sz="4100">
              <a:latin typeface="Trebuchet MS"/>
              <a:cs typeface="Trebuchet MS"/>
            </a:endParaRPr>
          </a:p>
          <a:p>
            <a:pPr algn="ctr" marL="455295" marR="5080">
              <a:lnSpc>
                <a:spcPts val="5700"/>
              </a:lnSpc>
              <a:spcBef>
                <a:spcPts val="320"/>
              </a:spcBef>
            </a:pPr>
            <a:r>
              <a:rPr dirty="0" sz="4100">
                <a:latin typeface="Trebuchet MS"/>
                <a:cs typeface="Trebuchet MS"/>
              </a:rPr>
              <a:t>Campamentos</a:t>
            </a:r>
            <a:r>
              <a:rPr dirty="0" sz="4100" spc="-160">
                <a:latin typeface="Trebuchet MS"/>
                <a:cs typeface="Trebuchet MS"/>
              </a:rPr>
              <a:t> </a:t>
            </a:r>
            <a:r>
              <a:rPr dirty="0" sz="4100">
                <a:latin typeface="Trebuchet MS"/>
                <a:cs typeface="Trebuchet MS"/>
              </a:rPr>
              <a:t>desde</a:t>
            </a:r>
            <a:r>
              <a:rPr dirty="0" sz="4100" spc="-160">
                <a:latin typeface="Trebuchet MS"/>
                <a:cs typeface="Trebuchet MS"/>
              </a:rPr>
              <a:t> </a:t>
            </a:r>
            <a:r>
              <a:rPr dirty="0" sz="4100">
                <a:latin typeface="Trebuchet MS"/>
                <a:cs typeface="Trebuchet MS"/>
              </a:rPr>
              <a:t>3º</a:t>
            </a:r>
            <a:r>
              <a:rPr dirty="0" sz="4100" spc="-160">
                <a:latin typeface="Trebuchet MS"/>
                <a:cs typeface="Trebuchet MS"/>
              </a:rPr>
              <a:t> </a:t>
            </a:r>
            <a:r>
              <a:rPr dirty="0" sz="4100">
                <a:latin typeface="Trebuchet MS"/>
                <a:cs typeface="Trebuchet MS"/>
              </a:rPr>
              <a:t>de</a:t>
            </a:r>
            <a:r>
              <a:rPr dirty="0" sz="4100" spc="-160">
                <a:latin typeface="Trebuchet MS"/>
                <a:cs typeface="Trebuchet MS"/>
              </a:rPr>
              <a:t> </a:t>
            </a:r>
            <a:r>
              <a:rPr dirty="0" sz="4100" spc="-130">
                <a:latin typeface="Trebuchet MS"/>
                <a:cs typeface="Trebuchet MS"/>
              </a:rPr>
              <a:t>primaria</a:t>
            </a:r>
            <a:r>
              <a:rPr dirty="0" sz="4100" spc="-160">
                <a:latin typeface="Trebuchet MS"/>
                <a:cs typeface="Trebuchet MS"/>
              </a:rPr>
              <a:t> </a:t>
            </a:r>
            <a:r>
              <a:rPr dirty="0" sz="4100">
                <a:latin typeface="Trebuchet MS"/>
                <a:cs typeface="Trebuchet MS"/>
              </a:rPr>
              <a:t>hasta</a:t>
            </a:r>
            <a:r>
              <a:rPr dirty="0" sz="4100" spc="-160">
                <a:latin typeface="Trebuchet MS"/>
                <a:cs typeface="Trebuchet MS"/>
              </a:rPr>
              <a:t> </a:t>
            </a:r>
            <a:r>
              <a:rPr dirty="0" sz="4100" spc="170">
                <a:latin typeface="Trebuchet MS"/>
                <a:cs typeface="Trebuchet MS"/>
              </a:rPr>
              <a:t>4º</a:t>
            </a:r>
            <a:r>
              <a:rPr dirty="0" sz="4100" spc="-160">
                <a:latin typeface="Trebuchet MS"/>
                <a:cs typeface="Trebuchet MS"/>
              </a:rPr>
              <a:t> </a:t>
            </a:r>
            <a:r>
              <a:rPr dirty="0" sz="4100" spc="275">
                <a:latin typeface="Trebuchet MS"/>
                <a:cs typeface="Trebuchet MS"/>
              </a:rPr>
              <a:t>ESO </a:t>
            </a:r>
            <a:r>
              <a:rPr dirty="0" sz="4100" spc="-110">
                <a:latin typeface="Trebuchet MS"/>
                <a:cs typeface="Trebuchet MS"/>
              </a:rPr>
              <a:t>Nuestra</a:t>
            </a:r>
            <a:r>
              <a:rPr dirty="0" sz="4100" spc="-175">
                <a:latin typeface="Trebuchet MS"/>
                <a:cs typeface="Trebuchet MS"/>
              </a:rPr>
              <a:t> </a:t>
            </a:r>
            <a:r>
              <a:rPr dirty="0" sz="4100">
                <a:latin typeface="Trebuchet MS"/>
                <a:cs typeface="Trebuchet MS"/>
              </a:rPr>
              <a:t>3ª</a:t>
            </a:r>
            <a:r>
              <a:rPr dirty="0" sz="4100" spc="-175">
                <a:latin typeface="Trebuchet MS"/>
                <a:cs typeface="Trebuchet MS"/>
              </a:rPr>
              <a:t> </a:t>
            </a:r>
            <a:r>
              <a:rPr dirty="0" sz="4100" spc="-90">
                <a:latin typeface="Trebuchet MS"/>
                <a:cs typeface="Trebuchet MS"/>
              </a:rPr>
              <a:t>experiencia</a:t>
            </a:r>
            <a:r>
              <a:rPr dirty="0" sz="4100" spc="-175">
                <a:latin typeface="Trebuchet MS"/>
                <a:cs typeface="Trebuchet MS"/>
              </a:rPr>
              <a:t> </a:t>
            </a:r>
            <a:r>
              <a:rPr dirty="0" sz="4100" spc="-40">
                <a:latin typeface="Trebuchet MS"/>
                <a:cs typeface="Trebuchet MS"/>
              </a:rPr>
              <a:t>veraniega</a:t>
            </a:r>
            <a:r>
              <a:rPr dirty="0" sz="4100" spc="-175">
                <a:latin typeface="Trebuchet MS"/>
                <a:cs typeface="Trebuchet MS"/>
              </a:rPr>
              <a:t> </a:t>
            </a:r>
            <a:r>
              <a:rPr dirty="0" sz="4100">
                <a:latin typeface="Trebuchet MS"/>
                <a:cs typeface="Trebuchet MS"/>
              </a:rPr>
              <a:t>con</a:t>
            </a:r>
            <a:r>
              <a:rPr dirty="0" sz="4100" spc="-175">
                <a:latin typeface="Trebuchet MS"/>
                <a:cs typeface="Trebuchet MS"/>
              </a:rPr>
              <a:t> </a:t>
            </a:r>
            <a:r>
              <a:rPr dirty="0" sz="4100" spc="-25">
                <a:latin typeface="Trebuchet MS"/>
                <a:cs typeface="Trebuchet MS"/>
              </a:rPr>
              <a:t>la</a:t>
            </a:r>
            <a:endParaRPr sz="4100">
              <a:latin typeface="Trebuchet MS"/>
              <a:cs typeface="Trebuchet MS"/>
            </a:endParaRPr>
          </a:p>
          <a:p>
            <a:pPr algn="ctr" marL="442595">
              <a:lnSpc>
                <a:spcPct val="100000"/>
              </a:lnSpc>
              <a:spcBef>
                <a:spcPts val="459"/>
              </a:spcBef>
            </a:pPr>
            <a:r>
              <a:rPr dirty="0" sz="4100" spc="50">
                <a:latin typeface="Trebuchet MS"/>
                <a:cs typeface="Trebuchet MS"/>
              </a:rPr>
              <a:t>Comarca</a:t>
            </a:r>
            <a:r>
              <a:rPr dirty="0" sz="4100" spc="-105">
                <a:latin typeface="Trebuchet MS"/>
                <a:cs typeface="Trebuchet MS"/>
              </a:rPr>
              <a:t> </a:t>
            </a:r>
            <a:r>
              <a:rPr dirty="0" sz="4100">
                <a:latin typeface="Trebuchet MS"/>
                <a:cs typeface="Trebuchet MS"/>
              </a:rPr>
              <a:t>de</a:t>
            </a:r>
            <a:r>
              <a:rPr dirty="0" sz="4100" spc="-105">
                <a:latin typeface="Trebuchet MS"/>
                <a:cs typeface="Trebuchet MS"/>
              </a:rPr>
              <a:t> </a:t>
            </a:r>
            <a:r>
              <a:rPr dirty="0" sz="4100" spc="-60">
                <a:latin typeface="Trebuchet MS"/>
                <a:cs typeface="Trebuchet MS"/>
              </a:rPr>
              <a:t>Teruel</a:t>
            </a:r>
            <a:endParaRPr sz="4100">
              <a:latin typeface="Trebuchet MS"/>
              <a:cs typeface="Trebuchet MS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0367" y="9023669"/>
            <a:ext cx="952499" cy="952499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5136584" y="9642854"/>
            <a:ext cx="6972300" cy="332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spc="290">
                <a:solidFill>
                  <a:srgbClr val="ED781B"/>
                </a:solidFill>
                <a:latin typeface="Trebuchet MS"/>
                <a:cs typeface="Trebuchet MS"/>
              </a:rPr>
              <a:t>OCÉANO</a:t>
            </a:r>
            <a:r>
              <a:rPr dirty="0" sz="2000" spc="350">
                <a:solidFill>
                  <a:srgbClr val="ED781B"/>
                </a:solidFill>
                <a:latin typeface="Trebuchet MS"/>
                <a:cs typeface="Trebuchet MS"/>
              </a:rPr>
              <a:t> </a:t>
            </a:r>
            <a:r>
              <a:rPr dirty="0" sz="2000" spc="140">
                <a:solidFill>
                  <a:srgbClr val="ED781B"/>
                </a:solidFill>
                <a:latin typeface="Trebuchet MS"/>
                <a:cs typeface="Trebuchet MS"/>
              </a:rPr>
              <a:t>ATLÁNTICO</a:t>
            </a:r>
            <a:r>
              <a:rPr dirty="0" sz="2000" spc="350">
                <a:solidFill>
                  <a:srgbClr val="ED781B"/>
                </a:solidFill>
                <a:latin typeface="Trebuchet MS"/>
                <a:cs typeface="Trebuchet MS"/>
              </a:rPr>
              <a:t> </a:t>
            </a:r>
            <a:r>
              <a:rPr dirty="0" sz="2000" spc="-475">
                <a:solidFill>
                  <a:srgbClr val="ED781B"/>
                </a:solidFill>
                <a:latin typeface="Trebuchet MS"/>
                <a:cs typeface="Trebuchet MS"/>
              </a:rPr>
              <a:t>|</a:t>
            </a:r>
            <a:r>
              <a:rPr dirty="0" sz="2000" spc="350">
                <a:solidFill>
                  <a:srgbClr val="ED781B"/>
                </a:solidFill>
                <a:latin typeface="Trebuchet MS"/>
                <a:cs typeface="Trebuchet MS"/>
              </a:rPr>
              <a:t> </a:t>
            </a:r>
            <a:r>
              <a:rPr dirty="0" sz="2000" spc="245">
                <a:solidFill>
                  <a:srgbClr val="ED781B"/>
                </a:solidFill>
                <a:latin typeface="Trebuchet MS"/>
                <a:cs typeface="Trebuchet MS"/>
              </a:rPr>
              <a:t>CAMPAMENTOS</a:t>
            </a:r>
            <a:r>
              <a:rPr dirty="0" sz="2000" spc="355">
                <a:solidFill>
                  <a:srgbClr val="ED781B"/>
                </a:solidFill>
                <a:latin typeface="Trebuchet MS"/>
                <a:cs typeface="Trebuchet MS"/>
              </a:rPr>
              <a:t> </a:t>
            </a:r>
            <a:r>
              <a:rPr dirty="0" sz="2000" spc="80">
                <a:solidFill>
                  <a:srgbClr val="ED781B"/>
                </a:solidFill>
                <a:latin typeface="Trebuchet MS"/>
                <a:cs typeface="Trebuchet MS"/>
              </a:rPr>
              <a:t>TERUEL</a:t>
            </a:r>
            <a:r>
              <a:rPr dirty="0" sz="2000" spc="350">
                <a:solidFill>
                  <a:srgbClr val="ED781B"/>
                </a:solidFill>
                <a:latin typeface="Trebuchet MS"/>
                <a:cs typeface="Trebuchet MS"/>
              </a:rPr>
              <a:t> </a:t>
            </a:r>
            <a:r>
              <a:rPr dirty="0" sz="2000" spc="250">
                <a:solidFill>
                  <a:srgbClr val="ED781B"/>
                </a:solidFill>
                <a:latin typeface="Trebuchet MS"/>
                <a:cs typeface="Trebuchet MS"/>
              </a:rPr>
              <a:t>2025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28700" y="2381250"/>
              <a:ext cx="857250" cy="152400"/>
            </a:xfrm>
            <a:custGeom>
              <a:avLst/>
              <a:gdLst/>
              <a:ahLst/>
              <a:cxnLst/>
              <a:rect l="l" t="t" r="r" b="b"/>
              <a:pathLst>
                <a:path w="857250" h="152400">
                  <a:moveTo>
                    <a:pt x="857249" y="152399"/>
                  </a:moveTo>
                  <a:lnTo>
                    <a:pt x="0" y="152399"/>
                  </a:lnTo>
                  <a:lnTo>
                    <a:pt x="0" y="0"/>
                  </a:lnTo>
                  <a:lnTo>
                    <a:pt x="857249" y="0"/>
                  </a:lnTo>
                  <a:lnTo>
                    <a:pt x="857249" y="152399"/>
                  </a:lnTo>
                  <a:close/>
                </a:path>
              </a:pathLst>
            </a:custGeom>
            <a:solidFill>
              <a:srgbClr val="ED78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93116" y="949603"/>
              <a:ext cx="2713423" cy="300989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143" rIns="0" bIns="0" rtlCol="0" vert="horz">
            <a:spAutoFit/>
          </a:bodyPr>
          <a:lstStyle/>
          <a:p>
            <a:pPr marL="160020">
              <a:lnSpc>
                <a:spcPct val="100000"/>
              </a:lnSpc>
              <a:spcBef>
                <a:spcPts val="125"/>
              </a:spcBef>
            </a:pPr>
            <a:r>
              <a:rPr dirty="0" sz="5250" spc="459" b="1">
                <a:solidFill>
                  <a:srgbClr val="001B41"/>
                </a:solidFill>
                <a:latin typeface="Trebuchet MS"/>
                <a:cs typeface="Trebuchet MS"/>
              </a:rPr>
              <a:t>TEMPORALIZACIÓN</a:t>
            </a:r>
            <a:endParaRPr sz="525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444624" y="3228595"/>
            <a:ext cx="7493000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365" b="1">
                <a:solidFill>
                  <a:srgbClr val="0F4480"/>
                </a:solidFill>
                <a:latin typeface="Trebuchet MS"/>
                <a:cs typeface="Trebuchet MS"/>
              </a:rPr>
              <a:t>PARTICIPANTES</a:t>
            </a:r>
            <a:r>
              <a:rPr dirty="0" sz="4200" spc="660" b="1">
                <a:solidFill>
                  <a:srgbClr val="0F4480"/>
                </a:solidFill>
                <a:latin typeface="Trebuchet MS"/>
                <a:cs typeface="Trebuchet MS"/>
              </a:rPr>
              <a:t> </a:t>
            </a:r>
            <a:r>
              <a:rPr dirty="0" sz="4200" spc="385" b="1">
                <a:solidFill>
                  <a:srgbClr val="0F4480"/>
                </a:solidFill>
                <a:latin typeface="Trebuchet MS"/>
                <a:cs typeface="Trebuchet MS"/>
              </a:rPr>
              <a:t>PRIMARIA</a:t>
            </a:r>
            <a:endParaRPr sz="4200">
              <a:latin typeface="Trebuchet MS"/>
              <a:cs typeface="Trebuchet MS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8700" y="9023669"/>
            <a:ext cx="952499" cy="952499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1444624" y="3910470"/>
            <a:ext cx="6485255" cy="2959100"/>
          </a:xfrm>
          <a:prstGeom prst="rect">
            <a:avLst/>
          </a:prstGeom>
        </p:spPr>
        <p:txBody>
          <a:bodyPr wrap="square" lIns="0" tIns="151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dirty="0" sz="3900" spc="-40" b="1">
                <a:solidFill>
                  <a:srgbClr val="004AAC"/>
                </a:solidFill>
                <a:latin typeface="Trebuchet MS"/>
                <a:cs typeface="Trebuchet MS"/>
              </a:rPr>
              <a:t>Del</a:t>
            </a:r>
            <a:r>
              <a:rPr dirty="0" sz="3900" spc="-210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85" b="1">
                <a:solidFill>
                  <a:srgbClr val="004AAC"/>
                </a:solidFill>
                <a:latin typeface="Trebuchet MS"/>
                <a:cs typeface="Trebuchet MS"/>
              </a:rPr>
              <a:t>20</a:t>
            </a:r>
            <a:r>
              <a:rPr dirty="0" sz="3900" spc="-204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100" b="1">
                <a:solidFill>
                  <a:srgbClr val="004AAC"/>
                </a:solidFill>
                <a:latin typeface="Trebuchet MS"/>
                <a:cs typeface="Trebuchet MS"/>
              </a:rPr>
              <a:t>al</a:t>
            </a:r>
            <a:r>
              <a:rPr dirty="0" sz="3900" spc="-210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240" b="1">
                <a:solidFill>
                  <a:srgbClr val="004AAC"/>
                </a:solidFill>
                <a:latin typeface="Trebuchet MS"/>
                <a:cs typeface="Trebuchet MS"/>
              </a:rPr>
              <a:t>25</a:t>
            </a:r>
            <a:r>
              <a:rPr dirty="0" sz="3900" spc="-204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50" b="1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900" spc="-204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10" b="1">
                <a:solidFill>
                  <a:srgbClr val="004AAC"/>
                </a:solidFill>
                <a:latin typeface="Trebuchet MS"/>
                <a:cs typeface="Trebuchet MS"/>
              </a:rPr>
              <a:t>julio</a:t>
            </a:r>
            <a:endParaRPr sz="3900">
              <a:latin typeface="Trebuchet MS"/>
              <a:cs typeface="Trebuchet MS"/>
            </a:endParaRPr>
          </a:p>
          <a:p>
            <a:pPr marL="12700" marR="5080">
              <a:lnSpc>
                <a:spcPct val="123400"/>
              </a:lnSpc>
            </a:pPr>
            <a:r>
              <a:rPr dirty="0" sz="3900" spc="-40" b="1">
                <a:solidFill>
                  <a:srgbClr val="004AAC"/>
                </a:solidFill>
                <a:latin typeface="Trebuchet MS"/>
                <a:cs typeface="Trebuchet MS"/>
              </a:rPr>
              <a:t>Del</a:t>
            </a:r>
            <a:r>
              <a:rPr dirty="0" sz="3900" spc="-204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225" b="1">
                <a:solidFill>
                  <a:srgbClr val="004AAC"/>
                </a:solidFill>
                <a:latin typeface="Trebuchet MS"/>
                <a:cs typeface="Trebuchet MS"/>
              </a:rPr>
              <a:t>27</a:t>
            </a:r>
            <a:r>
              <a:rPr dirty="0" sz="3900" spc="-200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50" b="1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900" spc="-200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135" b="1">
                <a:solidFill>
                  <a:srgbClr val="004AAC"/>
                </a:solidFill>
                <a:latin typeface="Trebuchet MS"/>
                <a:cs typeface="Trebuchet MS"/>
              </a:rPr>
              <a:t>julio</a:t>
            </a:r>
            <a:r>
              <a:rPr dirty="0" sz="3900" spc="-204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100" b="1">
                <a:solidFill>
                  <a:srgbClr val="004AAC"/>
                </a:solidFill>
                <a:latin typeface="Trebuchet MS"/>
                <a:cs typeface="Trebuchet MS"/>
              </a:rPr>
              <a:t>al</a:t>
            </a:r>
            <a:r>
              <a:rPr dirty="0" sz="3900" spc="-200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1145" b="1">
                <a:solidFill>
                  <a:srgbClr val="004AAC"/>
                </a:solidFill>
                <a:latin typeface="Trebuchet MS"/>
                <a:cs typeface="Trebuchet MS"/>
              </a:rPr>
              <a:t>1</a:t>
            </a:r>
            <a:r>
              <a:rPr dirty="0" sz="3900" spc="-200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50" b="1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900" spc="-200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130" b="1">
                <a:solidFill>
                  <a:srgbClr val="004AAC"/>
                </a:solidFill>
                <a:latin typeface="Trebuchet MS"/>
                <a:cs typeface="Trebuchet MS"/>
              </a:rPr>
              <a:t>agosto </a:t>
            </a:r>
            <a:r>
              <a:rPr dirty="0" sz="3900" spc="-40" b="1">
                <a:solidFill>
                  <a:srgbClr val="004AAC"/>
                </a:solidFill>
                <a:latin typeface="Trebuchet MS"/>
                <a:cs typeface="Trebuchet MS"/>
              </a:rPr>
              <a:t>Del</a:t>
            </a:r>
            <a:r>
              <a:rPr dirty="0" sz="3900" spc="-220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655" b="1">
                <a:solidFill>
                  <a:srgbClr val="004AAC"/>
                </a:solidFill>
                <a:latin typeface="Trebuchet MS"/>
                <a:cs typeface="Trebuchet MS"/>
              </a:rPr>
              <a:t>17</a:t>
            </a:r>
            <a:r>
              <a:rPr dirty="0" sz="3900" spc="-204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100" b="1">
                <a:solidFill>
                  <a:srgbClr val="004AAC"/>
                </a:solidFill>
                <a:latin typeface="Trebuchet MS"/>
                <a:cs typeface="Trebuchet MS"/>
              </a:rPr>
              <a:t>al</a:t>
            </a:r>
            <a:r>
              <a:rPr dirty="0" sz="3900" spc="-210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280" b="1">
                <a:solidFill>
                  <a:srgbClr val="004AAC"/>
                </a:solidFill>
                <a:latin typeface="Trebuchet MS"/>
                <a:cs typeface="Trebuchet MS"/>
              </a:rPr>
              <a:t>22</a:t>
            </a:r>
            <a:r>
              <a:rPr dirty="0" sz="3900" spc="-204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50" b="1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900" spc="-210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130" b="1">
                <a:solidFill>
                  <a:srgbClr val="004AAC"/>
                </a:solidFill>
                <a:latin typeface="Trebuchet MS"/>
                <a:cs typeface="Trebuchet MS"/>
              </a:rPr>
              <a:t>agosto</a:t>
            </a:r>
            <a:endParaRPr sz="3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dirty="0" sz="3900" spc="-40" b="1">
                <a:solidFill>
                  <a:srgbClr val="004AAC"/>
                </a:solidFill>
                <a:latin typeface="Trebuchet MS"/>
                <a:cs typeface="Trebuchet MS"/>
              </a:rPr>
              <a:t>Del</a:t>
            </a:r>
            <a:r>
              <a:rPr dirty="0" sz="3900" spc="-204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125" b="1">
                <a:solidFill>
                  <a:srgbClr val="004AAC"/>
                </a:solidFill>
                <a:latin typeface="Trebuchet MS"/>
                <a:cs typeface="Trebuchet MS"/>
              </a:rPr>
              <a:t>24</a:t>
            </a:r>
            <a:r>
              <a:rPr dirty="0" sz="3900" spc="-204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100" b="1">
                <a:solidFill>
                  <a:srgbClr val="004AAC"/>
                </a:solidFill>
                <a:latin typeface="Trebuchet MS"/>
                <a:cs typeface="Trebuchet MS"/>
              </a:rPr>
              <a:t>al</a:t>
            </a:r>
            <a:r>
              <a:rPr dirty="0" sz="3900" spc="-204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195" b="1">
                <a:solidFill>
                  <a:srgbClr val="004AAC"/>
                </a:solidFill>
                <a:latin typeface="Trebuchet MS"/>
                <a:cs typeface="Trebuchet MS"/>
              </a:rPr>
              <a:t>29</a:t>
            </a:r>
            <a:r>
              <a:rPr dirty="0" sz="3900" spc="-204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50" b="1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900" spc="-200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130" b="1">
                <a:solidFill>
                  <a:srgbClr val="004AAC"/>
                </a:solidFill>
                <a:latin typeface="Trebuchet MS"/>
                <a:cs typeface="Trebuchet MS"/>
              </a:rPr>
              <a:t>agosto</a:t>
            </a:r>
            <a:endParaRPr sz="3900">
              <a:latin typeface="Trebuchet MS"/>
              <a:cs typeface="Trebuchet MS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8343118" y="4084061"/>
            <a:ext cx="1890395" cy="27051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16230">
              <a:lnSpc>
                <a:spcPct val="100000"/>
              </a:lnSpc>
              <a:spcBef>
                <a:spcPts val="90"/>
              </a:spcBef>
            </a:pPr>
            <a:r>
              <a:rPr dirty="0" sz="3200" spc="245" b="1">
                <a:solidFill>
                  <a:srgbClr val="001B41"/>
                </a:solidFill>
                <a:latin typeface="Trebuchet MS"/>
                <a:cs typeface="Trebuchet MS"/>
              </a:rPr>
              <a:t>GALVE</a:t>
            </a:r>
            <a:endParaRPr sz="3200">
              <a:latin typeface="Trebuchet MS"/>
              <a:cs typeface="Trebuchet MS"/>
            </a:endParaRPr>
          </a:p>
          <a:p>
            <a:pPr marL="316230" marR="152400">
              <a:lnSpc>
                <a:spcPts val="6140"/>
              </a:lnSpc>
              <a:spcBef>
                <a:spcPts val="590"/>
              </a:spcBef>
            </a:pPr>
            <a:r>
              <a:rPr dirty="0" sz="3200" spc="245" b="1">
                <a:solidFill>
                  <a:srgbClr val="001B41"/>
                </a:solidFill>
                <a:latin typeface="Trebuchet MS"/>
                <a:cs typeface="Trebuchet MS"/>
              </a:rPr>
              <a:t>GALVE GALVE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3200" spc="220" b="1">
                <a:solidFill>
                  <a:srgbClr val="001B41"/>
                </a:solidFill>
                <a:latin typeface="Trebuchet MS"/>
                <a:cs typeface="Trebuchet MS"/>
              </a:rPr>
              <a:t>RIODEVA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28700" y="2381250"/>
              <a:ext cx="857250" cy="152400"/>
            </a:xfrm>
            <a:custGeom>
              <a:avLst/>
              <a:gdLst/>
              <a:ahLst/>
              <a:cxnLst/>
              <a:rect l="l" t="t" r="r" b="b"/>
              <a:pathLst>
                <a:path w="857250" h="152400">
                  <a:moveTo>
                    <a:pt x="857249" y="152399"/>
                  </a:moveTo>
                  <a:lnTo>
                    <a:pt x="0" y="152399"/>
                  </a:lnTo>
                  <a:lnTo>
                    <a:pt x="0" y="0"/>
                  </a:lnTo>
                  <a:lnTo>
                    <a:pt x="857249" y="0"/>
                  </a:lnTo>
                  <a:lnTo>
                    <a:pt x="857249" y="152399"/>
                  </a:lnTo>
                  <a:close/>
                </a:path>
              </a:pathLst>
            </a:custGeom>
            <a:solidFill>
              <a:srgbClr val="ED781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143" rIns="0" bIns="0" rtlCol="0" vert="horz">
            <a:spAutoFit/>
          </a:bodyPr>
          <a:lstStyle/>
          <a:p>
            <a:pPr marL="160020">
              <a:lnSpc>
                <a:spcPct val="100000"/>
              </a:lnSpc>
              <a:spcBef>
                <a:spcPts val="125"/>
              </a:spcBef>
            </a:pPr>
            <a:r>
              <a:rPr dirty="0" sz="5250" spc="459" b="1">
                <a:solidFill>
                  <a:srgbClr val="001B41"/>
                </a:solidFill>
                <a:latin typeface="Trebuchet MS"/>
                <a:cs typeface="Trebuchet MS"/>
              </a:rPr>
              <a:t>TEMPORALIZACIÓN</a:t>
            </a:r>
            <a:endParaRPr sz="525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250558" y="2899982"/>
            <a:ext cx="9335770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365" b="1">
                <a:solidFill>
                  <a:srgbClr val="0F4480"/>
                </a:solidFill>
                <a:latin typeface="Trebuchet MS"/>
                <a:cs typeface="Trebuchet MS"/>
              </a:rPr>
              <a:t>PARTICIPANTES</a:t>
            </a:r>
            <a:r>
              <a:rPr dirty="0" sz="4200" spc="640" b="1">
                <a:solidFill>
                  <a:srgbClr val="0F4480"/>
                </a:solidFill>
                <a:latin typeface="Trebuchet MS"/>
                <a:cs typeface="Trebuchet MS"/>
              </a:rPr>
              <a:t> </a:t>
            </a:r>
            <a:r>
              <a:rPr dirty="0" sz="4200" spc="60" b="1">
                <a:solidFill>
                  <a:srgbClr val="0F4480"/>
                </a:solidFill>
                <a:latin typeface="Trebuchet MS"/>
                <a:cs typeface="Trebuchet MS"/>
              </a:rPr>
              <a:t>DE</a:t>
            </a:r>
            <a:r>
              <a:rPr dirty="0" sz="4200" spc="640" b="1">
                <a:solidFill>
                  <a:srgbClr val="0F4480"/>
                </a:solidFill>
                <a:latin typeface="Trebuchet MS"/>
                <a:cs typeface="Trebuchet MS"/>
              </a:rPr>
              <a:t> </a:t>
            </a:r>
            <a:r>
              <a:rPr dirty="0" sz="4200" spc="430" b="1">
                <a:solidFill>
                  <a:srgbClr val="0F4480"/>
                </a:solidFill>
                <a:latin typeface="Trebuchet MS"/>
                <a:cs typeface="Trebuchet MS"/>
              </a:rPr>
              <a:t>SECUNDARIA</a:t>
            </a:r>
            <a:endParaRPr sz="4200">
              <a:latin typeface="Trebuchet MS"/>
              <a:cs typeface="Trebuchet MS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028700" y="949603"/>
            <a:ext cx="15678150" cy="9027160"/>
            <a:chOff x="1028700" y="949603"/>
            <a:chExt cx="15678150" cy="902716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8700" y="9023669"/>
              <a:ext cx="952499" cy="95249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993117" y="949603"/>
              <a:ext cx="2713423" cy="3009899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1016000" y="4305129"/>
            <a:ext cx="6320155" cy="1454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3400"/>
              </a:lnSpc>
              <a:spcBef>
                <a:spcPts val="95"/>
              </a:spcBef>
            </a:pPr>
            <a:r>
              <a:rPr dirty="0" sz="3800" spc="-50" b="1">
                <a:solidFill>
                  <a:srgbClr val="004AAC"/>
                </a:solidFill>
                <a:latin typeface="Trebuchet MS"/>
                <a:cs typeface="Trebuchet MS"/>
              </a:rPr>
              <a:t>Del</a:t>
            </a:r>
            <a:r>
              <a:rPr dirty="0" sz="3800" spc="-200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800" spc="-220" b="1">
                <a:solidFill>
                  <a:srgbClr val="004AAC"/>
                </a:solidFill>
                <a:latin typeface="Trebuchet MS"/>
                <a:cs typeface="Trebuchet MS"/>
              </a:rPr>
              <a:t>27</a:t>
            </a:r>
            <a:r>
              <a:rPr dirty="0" sz="3800" spc="-195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800" spc="50" b="1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800" spc="-195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800" spc="-135" b="1">
                <a:solidFill>
                  <a:srgbClr val="004AAC"/>
                </a:solidFill>
                <a:latin typeface="Trebuchet MS"/>
                <a:cs typeface="Trebuchet MS"/>
              </a:rPr>
              <a:t>julio</a:t>
            </a:r>
            <a:r>
              <a:rPr dirty="0" sz="3800" spc="-195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800" spc="95" b="1">
                <a:solidFill>
                  <a:srgbClr val="004AAC"/>
                </a:solidFill>
                <a:latin typeface="Trebuchet MS"/>
                <a:cs typeface="Trebuchet MS"/>
              </a:rPr>
              <a:t>al</a:t>
            </a:r>
            <a:r>
              <a:rPr dirty="0" sz="3800" spc="-195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800" spc="-1095" b="1">
                <a:solidFill>
                  <a:srgbClr val="004AAC"/>
                </a:solidFill>
                <a:latin typeface="Trebuchet MS"/>
                <a:cs typeface="Trebuchet MS"/>
              </a:rPr>
              <a:t>1</a:t>
            </a:r>
            <a:r>
              <a:rPr dirty="0" sz="3800" spc="-195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800" spc="50" b="1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800" spc="-195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800" spc="125" b="1">
                <a:solidFill>
                  <a:srgbClr val="004AAC"/>
                </a:solidFill>
                <a:latin typeface="Trebuchet MS"/>
                <a:cs typeface="Trebuchet MS"/>
              </a:rPr>
              <a:t>agosto </a:t>
            </a:r>
            <a:r>
              <a:rPr dirty="0" sz="3800" spc="-50" b="1">
                <a:solidFill>
                  <a:srgbClr val="004AAC"/>
                </a:solidFill>
                <a:latin typeface="Trebuchet MS"/>
                <a:cs typeface="Trebuchet MS"/>
              </a:rPr>
              <a:t>Del</a:t>
            </a:r>
            <a:r>
              <a:rPr dirty="0" sz="3800" spc="-204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800" spc="-185" b="1">
                <a:solidFill>
                  <a:srgbClr val="004AAC"/>
                </a:solidFill>
                <a:latin typeface="Trebuchet MS"/>
                <a:cs typeface="Trebuchet MS"/>
              </a:rPr>
              <a:t>3</a:t>
            </a:r>
            <a:r>
              <a:rPr dirty="0" sz="3800" spc="-200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800" spc="95" b="1">
                <a:solidFill>
                  <a:srgbClr val="004AAC"/>
                </a:solidFill>
                <a:latin typeface="Trebuchet MS"/>
                <a:cs typeface="Trebuchet MS"/>
              </a:rPr>
              <a:t>al</a:t>
            </a:r>
            <a:r>
              <a:rPr dirty="0" sz="3800" spc="-200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800" spc="-140" b="1">
                <a:solidFill>
                  <a:srgbClr val="004AAC"/>
                </a:solidFill>
                <a:latin typeface="Trebuchet MS"/>
                <a:cs typeface="Trebuchet MS"/>
              </a:rPr>
              <a:t>8</a:t>
            </a:r>
            <a:r>
              <a:rPr dirty="0" sz="3800" spc="-200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800" spc="50" b="1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800" spc="-204" b="1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800" spc="125" b="1">
                <a:solidFill>
                  <a:srgbClr val="004AAC"/>
                </a:solidFill>
                <a:latin typeface="Trebuchet MS"/>
                <a:cs typeface="Trebuchet MS"/>
              </a:rPr>
              <a:t>agosto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8809744" y="3975743"/>
            <a:ext cx="1890395" cy="1228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3300"/>
              </a:lnSpc>
              <a:spcBef>
                <a:spcPts val="100"/>
              </a:spcBef>
            </a:pPr>
            <a:r>
              <a:rPr dirty="0" sz="3200" spc="220" b="1">
                <a:solidFill>
                  <a:srgbClr val="001B41"/>
                </a:solidFill>
                <a:latin typeface="Trebuchet MS"/>
                <a:cs typeface="Trebuchet MS"/>
              </a:rPr>
              <a:t>RIODEVA RIODEVA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pic>
          <p:nvPicPr>
            <p:cNvPr id="4" name="object 4" descr="">
              <a:hlinkClick r:id="rId3"/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2870" y="2417699"/>
              <a:ext cx="792901" cy="79332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177648" y="3213353"/>
              <a:ext cx="4086224" cy="298132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77648" y="6499853"/>
              <a:ext cx="4086224" cy="267652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149536" y="77501"/>
              <a:ext cx="2133599" cy="30098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972961" y="3080062"/>
              <a:ext cx="2466975" cy="66675"/>
            </a:xfrm>
            <a:custGeom>
              <a:avLst/>
              <a:gdLst/>
              <a:ahLst/>
              <a:cxnLst/>
              <a:rect l="l" t="t" r="r" b="b"/>
              <a:pathLst>
                <a:path w="2466975" h="66675">
                  <a:moveTo>
                    <a:pt x="2466677" y="66674"/>
                  </a:moveTo>
                  <a:lnTo>
                    <a:pt x="0" y="66674"/>
                  </a:lnTo>
                  <a:lnTo>
                    <a:pt x="0" y="0"/>
                  </a:lnTo>
                  <a:lnTo>
                    <a:pt x="2466677" y="0"/>
                  </a:lnTo>
                  <a:lnTo>
                    <a:pt x="2466677" y="66674"/>
                  </a:lnTo>
                  <a:close/>
                </a:path>
              </a:pathLst>
            </a:custGeom>
            <a:solidFill>
              <a:srgbClr val="0F448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960261" y="2356226"/>
            <a:ext cx="2425065" cy="8331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300" spc="615" b="1">
                <a:solidFill>
                  <a:srgbClr val="0F4480"/>
                </a:solidFill>
                <a:latin typeface="Trebuchet MS"/>
                <a:cs typeface="Trebuchet MS"/>
              </a:rPr>
              <a:t>GALV</a:t>
            </a:r>
            <a:r>
              <a:rPr dirty="0" sz="5300" spc="90" b="1">
                <a:solidFill>
                  <a:srgbClr val="0F4480"/>
                </a:solidFill>
                <a:latin typeface="Trebuchet MS"/>
                <a:cs typeface="Trebuchet MS"/>
              </a:rPr>
              <a:t>E</a:t>
            </a:r>
            <a:endParaRPr sz="53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603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530" b="1">
                <a:solidFill>
                  <a:srgbClr val="001B41"/>
                </a:solidFill>
                <a:latin typeface="Trebuchet MS"/>
                <a:cs typeface="Trebuchet MS"/>
              </a:rPr>
              <a:t>LOCALIZACIÓN</a:t>
            </a:r>
            <a:endParaRPr sz="5250">
              <a:latin typeface="Trebuchet MS"/>
              <a:cs typeface="Trebuchet MS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8700" y="9023669"/>
            <a:ext cx="952499" cy="952499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4946184" y="2545077"/>
            <a:ext cx="7249795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25" b="1" i="1">
                <a:solidFill>
                  <a:srgbClr val="0F468A"/>
                </a:solidFill>
                <a:latin typeface="Trebuchet MS"/>
                <a:cs typeface="Trebuchet MS"/>
              </a:rPr>
              <a:t>ALBERGUE</a:t>
            </a:r>
            <a:r>
              <a:rPr dirty="0" sz="3100" spc="-180" b="1" i="1">
                <a:solidFill>
                  <a:srgbClr val="0F468A"/>
                </a:solidFill>
                <a:latin typeface="Trebuchet MS"/>
                <a:cs typeface="Trebuchet MS"/>
              </a:rPr>
              <a:t> </a:t>
            </a:r>
            <a:r>
              <a:rPr dirty="0" sz="3100" b="1" i="1">
                <a:solidFill>
                  <a:srgbClr val="0F468A"/>
                </a:solidFill>
                <a:latin typeface="Trebuchet MS"/>
                <a:cs typeface="Trebuchet MS"/>
              </a:rPr>
              <a:t>LA</a:t>
            </a:r>
            <a:r>
              <a:rPr dirty="0" sz="3100" spc="-175" b="1" i="1">
                <a:solidFill>
                  <a:srgbClr val="0F468A"/>
                </a:solidFill>
                <a:latin typeface="Trebuchet MS"/>
                <a:cs typeface="Trebuchet MS"/>
              </a:rPr>
              <a:t> </a:t>
            </a:r>
            <a:r>
              <a:rPr dirty="0" sz="3100" b="1" i="1">
                <a:solidFill>
                  <a:srgbClr val="0F468A"/>
                </a:solidFill>
                <a:latin typeface="Trebuchet MS"/>
                <a:cs typeface="Trebuchet MS"/>
              </a:rPr>
              <a:t>HUELLA</a:t>
            </a:r>
            <a:r>
              <a:rPr dirty="0" sz="3100" spc="-180" b="1" i="1">
                <a:solidFill>
                  <a:srgbClr val="0F468A"/>
                </a:solidFill>
                <a:latin typeface="Trebuchet MS"/>
                <a:cs typeface="Trebuchet MS"/>
              </a:rPr>
              <a:t> </a:t>
            </a:r>
            <a:r>
              <a:rPr dirty="0" sz="3100" b="1" i="1">
                <a:solidFill>
                  <a:srgbClr val="0F468A"/>
                </a:solidFill>
                <a:latin typeface="Trebuchet MS"/>
                <a:cs typeface="Trebuchet MS"/>
              </a:rPr>
              <a:t>DEL</a:t>
            </a:r>
            <a:r>
              <a:rPr dirty="0" sz="3100" spc="-175" b="1" i="1">
                <a:solidFill>
                  <a:srgbClr val="0F468A"/>
                </a:solidFill>
                <a:latin typeface="Trebuchet MS"/>
                <a:cs typeface="Trebuchet MS"/>
              </a:rPr>
              <a:t> </a:t>
            </a:r>
            <a:r>
              <a:rPr dirty="0" sz="3100" spc="80" b="1" i="1">
                <a:solidFill>
                  <a:srgbClr val="0F468A"/>
                </a:solidFill>
                <a:latin typeface="Trebuchet MS"/>
                <a:cs typeface="Trebuchet MS"/>
              </a:rPr>
              <a:t>DINOSAURIO</a:t>
            </a:r>
            <a:endParaRPr sz="31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425426" y="9151482"/>
            <a:ext cx="2748280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420">
                <a:latin typeface="Arial Black"/>
                <a:cs typeface="Arial Black"/>
              </a:rPr>
              <a:t>31</a:t>
            </a:r>
            <a:r>
              <a:rPr dirty="0" sz="4200" spc="-310">
                <a:latin typeface="Arial Black"/>
                <a:cs typeface="Arial Black"/>
              </a:rPr>
              <a:t> </a:t>
            </a:r>
            <a:r>
              <a:rPr dirty="0" sz="4200" spc="-505">
                <a:latin typeface="Arial Black"/>
                <a:cs typeface="Arial Black"/>
              </a:rPr>
              <a:t>PLAZAS</a:t>
            </a:r>
            <a:endParaRPr sz="4200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992786" y="3588734"/>
            <a:ext cx="9621520" cy="4859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123825">
              <a:lnSpc>
                <a:spcPct val="114999"/>
              </a:lnSpc>
              <a:spcBef>
                <a:spcPts val="95"/>
              </a:spcBef>
            </a:pPr>
            <a:r>
              <a:rPr dirty="0" sz="2500">
                <a:latin typeface="Trebuchet MS"/>
                <a:cs typeface="Trebuchet MS"/>
              </a:rPr>
              <a:t>EL</a:t>
            </a:r>
            <a:r>
              <a:rPr dirty="0" sz="2500" spc="445">
                <a:latin typeface="Trebuchet MS"/>
                <a:cs typeface="Trebuchet MS"/>
              </a:rPr>
              <a:t> </a:t>
            </a:r>
            <a:r>
              <a:rPr dirty="0" sz="2500" spc="220">
                <a:latin typeface="Trebuchet MS"/>
                <a:cs typeface="Trebuchet MS"/>
              </a:rPr>
              <a:t>ALBERGUE</a:t>
            </a:r>
            <a:r>
              <a:rPr dirty="0" sz="2500" spc="450">
                <a:latin typeface="Trebuchet MS"/>
                <a:cs typeface="Trebuchet MS"/>
              </a:rPr>
              <a:t> </a:t>
            </a:r>
            <a:r>
              <a:rPr dirty="0" sz="2500" spc="190">
                <a:latin typeface="Trebuchet MS"/>
                <a:cs typeface="Trebuchet MS"/>
              </a:rPr>
              <a:t>ESTA</a:t>
            </a:r>
            <a:r>
              <a:rPr dirty="0" sz="2500" spc="450">
                <a:latin typeface="Trebuchet MS"/>
                <a:cs typeface="Trebuchet MS"/>
              </a:rPr>
              <a:t> </a:t>
            </a:r>
            <a:r>
              <a:rPr dirty="0" sz="2500" spc="285">
                <a:latin typeface="Trebuchet MS"/>
                <a:cs typeface="Trebuchet MS"/>
              </a:rPr>
              <a:t>UBICADO</a:t>
            </a:r>
            <a:r>
              <a:rPr dirty="0" sz="2500" spc="445">
                <a:latin typeface="Trebuchet MS"/>
                <a:cs typeface="Trebuchet MS"/>
              </a:rPr>
              <a:t> </a:t>
            </a:r>
            <a:r>
              <a:rPr dirty="0" sz="2500" spc="100">
                <a:latin typeface="Trebuchet MS"/>
                <a:cs typeface="Trebuchet MS"/>
              </a:rPr>
              <a:t>EN</a:t>
            </a:r>
            <a:r>
              <a:rPr dirty="0" sz="2500" spc="445">
                <a:latin typeface="Trebuchet MS"/>
                <a:cs typeface="Trebuchet MS"/>
              </a:rPr>
              <a:t> </a:t>
            </a:r>
            <a:r>
              <a:rPr dirty="0" sz="2500">
                <a:latin typeface="Trebuchet MS"/>
                <a:cs typeface="Trebuchet MS"/>
              </a:rPr>
              <a:t>EL</a:t>
            </a:r>
            <a:r>
              <a:rPr dirty="0" sz="2500" spc="450">
                <a:latin typeface="Trebuchet MS"/>
                <a:cs typeface="Trebuchet MS"/>
              </a:rPr>
              <a:t> </a:t>
            </a:r>
            <a:r>
              <a:rPr dirty="0" sz="2500" spc="455" b="1">
                <a:latin typeface="Trebuchet MS"/>
                <a:cs typeface="Trebuchet MS"/>
              </a:rPr>
              <a:t>CASCO</a:t>
            </a:r>
            <a:r>
              <a:rPr dirty="0" sz="2500" spc="395" b="1">
                <a:latin typeface="Trebuchet MS"/>
                <a:cs typeface="Trebuchet MS"/>
              </a:rPr>
              <a:t> </a:t>
            </a:r>
            <a:r>
              <a:rPr dirty="0" sz="2500" spc="195" b="1">
                <a:latin typeface="Trebuchet MS"/>
                <a:cs typeface="Trebuchet MS"/>
              </a:rPr>
              <a:t>URBANO</a:t>
            </a:r>
            <a:r>
              <a:rPr dirty="0" sz="2500" spc="390" b="1">
                <a:latin typeface="Trebuchet MS"/>
                <a:cs typeface="Trebuchet MS"/>
              </a:rPr>
              <a:t> </a:t>
            </a:r>
            <a:r>
              <a:rPr dirty="0" sz="2500" spc="-25" b="1">
                <a:latin typeface="Trebuchet MS"/>
                <a:cs typeface="Trebuchet MS"/>
              </a:rPr>
              <a:t>DE </a:t>
            </a:r>
            <a:r>
              <a:rPr dirty="0" sz="2500" spc="185" b="1">
                <a:latin typeface="Trebuchet MS"/>
                <a:cs typeface="Trebuchet MS"/>
              </a:rPr>
              <a:t>GALVE</a:t>
            </a:r>
            <a:r>
              <a:rPr dirty="0" sz="2500" spc="-190" b="1">
                <a:latin typeface="Trebuchet MS"/>
                <a:cs typeface="Trebuchet MS"/>
              </a:rPr>
              <a:t> </a:t>
            </a:r>
            <a:r>
              <a:rPr dirty="0" sz="2500" spc="-340">
                <a:latin typeface="Trebuchet MS"/>
                <a:cs typeface="Trebuchet MS"/>
              </a:rPr>
              <a:t>,</a:t>
            </a:r>
            <a:r>
              <a:rPr dirty="0" sz="2500" spc="215">
                <a:latin typeface="Trebuchet MS"/>
                <a:cs typeface="Trebuchet MS"/>
              </a:rPr>
              <a:t>  </a:t>
            </a:r>
            <a:r>
              <a:rPr dirty="0" sz="2500" spc="260">
                <a:latin typeface="Trebuchet MS"/>
                <a:cs typeface="Trebuchet MS"/>
              </a:rPr>
              <a:t>POBLACIÓN</a:t>
            </a:r>
            <a:r>
              <a:rPr dirty="0" sz="2500" spc="505">
                <a:latin typeface="Trebuchet MS"/>
                <a:cs typeface="Trebuchet MS"/>
              </a:rPr>
              <a:t> </a:t>
            </a:r>
            <a:r>
              <a:rPr dirty="0" sz="2500" spc="180">
                <a:latin typeface="Trebuchet MS"/>
                <a:cs typeface="Trebuchet MS"/>
              </a:rPr>
              <a:t>PERTENECIENTE</a:t>
            </a:r>
            <a:r>
              <a:rPr dirty="0" sz="2500" spc="500">
                <a:latin typeface="Trebuchet MS"/>
                <a:cs typeface="Trebuchet MS"/>
              </a:rPr>
              <a:t> </a:t>
            </a:r>
            <a:r>
              <a:rPr dirty="0" sz="2500" spc="70">
                <a:latin typeface="Trebuchet MS"/>
                <a:cs typeface="Trebuchet MS"/>
              </a:rPr>
              <a:t>A</a:t>
            </a:r>
            <a:r>
              <a:rPr dirty="0" sz="2500" spc="500">
                <a:latin typeface="Trebuchet MS"/>
                <a:cs typeface="Trebuchet MS"/>
              </a:rPr>
              <a:t> </a:t>
            </a:r>
            <a:r>
              <a:rPr dirty="0" sz="2500">
                <a:latin typeface="Trebuchet MS"/>
                <a:cs typeface="Trebuchet MS"/>
              </a:rPr>
              <a:t>LA</a:t>
            </a:r>
            <a:r>
              <a:rPr dirty="0" sz="2500" spc="500">
                <a:latin typeface="Trebuchet MS"/>
                <a:cs typeface="Trebuchet MS"/>
              </a:rPr>
              <a:t> </a:t>
            </a:r>
            <a:r>
              <a:rPr dirty="0" sz="2500" spc="380">
                <a:latin typeface="Trebuchet MS"/>
                <a:cs typeface="Trebuchet MS"/>
              </a:rPr>
              <a:t>COMARCA</a:t>
            </a:r>
            <a:r>
              <a:rPr dirty="0" sz="2500" spc="505">
                <a:latin typeface="Trebuchet MS"/>
                <a:cs typeface="Trebuchet MS"/>
              </a:rPr>
              <a:t> </a:t>
            </a:r>
            <a:r>
              <a:rPr dirty="0" sz="2500" spc="165">
                <a:latin typeface="Trebuchet MS"/>
                <a:cs typeface="Trebuchet MS"/>
              </a:rPr>
              <a:t>DE </a:t>
            </a:r>
            <a:r>
              <a:rPr dirty="0" sz="2500" spc="75">
                <a:latin typeface="Trebuchet MS"/>
                <a:cs typeface="Trebuchet MS"/>
              </a:rPr>
              <a:t>TERUEL,</a:t>
            </a:r>
            <a:r>
              <a:rPr dirty="0" sz="2500" spc="450">
                <a:latin typeface="Trebuchet MS"/>
                <a:cs typeface="Trebuchet MS"/>
              </a:rPr>
              <a:t> </a:t>
            </a:r>
            <a:r>
              <a:rPr dirty="0" sz="2500" spc="275">
                <a:latin typeface="Trebuchet MS"/>
                <a:cs typeface="Trebuchet MS"/>
              </a:rPr>
              <a:t>DONDE</a:t>
            </a:r>
            <a:r>
              <a:rPr dirty="0" sz="2500" spc="450">
                <a:latin typeface="Trebuchet MS"/>
                <a:cs typeface="Trebuchet MS"/>
              </a:rPr>
              <a:t> </a:t>
            </a:r>
            <a:r>
              <a:rPr dirty="0" sz="2500" spc="270">
                <a:latin typeface="Trebuchet MS"/>
                <a:cs typeface="Trebuchet MS"/>
              </a:rPr>
              <a:t>SE</a:t>
            </a:r>
            <a:r>
              <a:rPr dirty="0" sz="2500" spc="450">
                <a:latin typeface="Trebuchet MS"/>
                <a:cs typeface="Trebuchet MS"/>
              </a:rPr>
              <a:t> </a:t>
            </a:r>
            <a:r>
              <a:rPr dirty="0" sz="2500" spc="100">
                <a:latin typeface="Trebuchet MS"/>
                <a:cs typeface="Trebuchet MS"/>
              </a:rPr>
              <a:t>HALLA</a:t>
            </a:r>
            <a:r>
              <a:rPr dirty="0" sz="2500" spc="450">
                <a:latin typeface="Trebuchet MS"/>
                <a:cs typeface="Trebuchet MS"/>
              </a:rPr>
              <a:t> </a:t>
            </a:r>
            <a:r>
              <a:rPr dirty="0" sz="2500">
                <a:latin typeface="Trebuchet MS"/>
                <a:cs typeface="Trebuchet MS"/>
              </a:rPr>
              <a:t>EL</a:t>
            </a:r>
            <a:r>
              <a:rPr dirty="0" sz="2500" spc="450">
                <a:latin typeface="Trebuchet MS"/>
                <a:cs typeface="Trebuchet MS"/>
              </a:rPr>
              <a:t> </a:t>
            </a:r>
            <a:r>
              <a:rPr dirty="0" sz="2500" spc="175" b="1">
                <a:latin typeface="Trebuchet MS"/>
                <a:cs typeface="Trebuchet MS"/>
              </a:rPr>
              <a:t>PARQUE</a:t>
            </a:r>
            <a:r>
              <a:rPr dirty="0" sz="2500" spc="395" b="1">
                <a:latin typeface="Trebuchet MS"/>
                <a:cs typeface="Trebuchet MS"/>
              </a:rPr>
              <a:t> </a:t>
            </a:r>
            <a:r>
              <a:rPr dirty="0" sz="2500" spc="260" b="1">
                <a:latin typeface="Trebuchet MS"/>
                <a:cs typeface="Trebuchet MS"/>
              </a:rPr>
              <a:t>PALEONTOLÓGICO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endParaRPr sz="2500">
              <a:latin typeface="Trebuchet MS"/>
              <a:cs typeface="Trebuchet MS"/>
            </a:endParaRPr>
          </a:p>
          <a:p>
            <a:pPr marL="615950" marR="608330">
              <a:lnSpc>
                <a:spcPct val="114999"/>
              </a:lnSpc>
              <a:spcBef>
                <a:spcPts val="5"/>
              </a:spcBef>
              <a:tabLst>
                <a:tab pos="1340485" algn="l"/>
                <a:tab pos="2520315" algn="l"/>
                <a:tab pos="2690495" algn="l"/>
                <a:tab pos="2863215" algn="l"/>
                <a:tab pos="3666490" algn="l"/>
                <a:tab pos="4519295" algn="l"/>
                <a:tab pos="6244590" algn="l"/>
                <a:tab pos="6547484" algn="l"/>
                <a:tab pos="7098665" algn="l"/>
                <a:tab pos="7281545" algn="l"/>
                <a:tab pos="7672705" algn="l"/>
                <a:tab pos="7823834" algn="l"/>
              </a:tabLst>
            </a:pPr>
            <a:r>
              <a:rPr dirty="0" sz="2500" spc="165">
                <a:latin typeface="Trebuchet MS"/>
                <a:cs typeface="Trebuchet MS"/>
              </a:rPr>
              <a:t>LAS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170">
                <a:latin typeface="Trebuchet MS"/>
                <a:cs typeface="Trebuchet MS"/>
              </a:rPr>
              <a:t>PARTES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335">
                <a:latin typeface="Trebuchet MS"/>
                <a:cs typeface="Trebuchet MS"/>
              </a:rPr>
              <a:t>COMUNES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260">
                <a:latin typeface="Trebuchet MS"/>
                <a:cs typeface="Trebuchet MS"/>
              </a:rPr>
              <a:t>CONSISTEN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75">
                <a:latin typeface="Trebuchet MS"/>
                <a:cs typeface="Trebuchet MS"/>
              </a:rPr>
              <a:t>EN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25">
                <a:latin typeface="Trebuchet MS"/>
                <a:cs typeface="Trebuchet MS"/>
              </a:rPr>
              <a:t>UN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265" b="1">
                <a:latin typeface="Trebuchet MS"/>
                <a:cs typeface="Trebuchet MS"/>
              </a:rPr>
              <a:t>AMPLIO </a:t>
            </a:r>
            <a:r>
              <a:rPr dirty="0" sz="2500" spc="310" b="1">
                <a:latin typeface="Trebuchet MS"/>
                <a:cs typeface="Trebuchet MS"/>
              </a:rPr>
              <a:t>COMEDOR</a:t>
            </a:r>
            <a:r>
              <a:rPr dirty="0" sz="2500" b="1">
                <a:latin typeface="Trebuchet MS"/>
                <a:cs typeface="Trebuchet MS"/>
              </a:rPr>
              <a:t>	</a:t>
            </a:r>
            <a:r>
              <a:rPr dirty="0" sz="2500" spc="35">
                <a:latin typeface="Trebuchet MS"/>
                <a:cs typeface="Trebuchet MS"/>
              </a:rPr>
              <a:t>Y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114">
                <a:latin typeface="Trebuchet MS"/>
                <a:cs typeface="Trebuchet MS"/>
              </a:rPr>
              <a:t>UNA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215">
                <a:latin typeface="Trebuchet MS"/>
                <a:cs typeface="Trebuchet MS"/>
              </a:rPr>
              <a:t>CONFORTANTE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270" b="1">
                <a:latin typeface="Trebuchet MS"/>
                <a:cs typeface="Trebuchet MS"/>
              </a:rPr>
              <a:t>SALA</a:t>
            </a:r>
            <a:r>
              <a:rPr dirty="0" sz="2500" b="1">
                <a:latin typeface="Trebuchet MS"/>
                <a:cs typeface="Trebuchet MS"/>
              </a:rPr>
              <a:t>	</a:t>
            </a:r>
            <a:r>
              <a:rPr dirty="0" sz="2500" spc="-25" b="1">
                <a:latin typeface="Trebuchet MS"/>
                <a:cs typeface="Trebuchet MS"/>
              </a:rPr>
              <a:t>DE</a:t>
            </a:r>
            <a:r>
              <a:rPr dirty="0" sz="2500" b="1">
                <a:latin typeface="Trebuchet MS"/>
                <a:cs typeface="Trebuchet MS"/>
              </a:rPr>
              <a:t>		</a:t>
            </a:r>
            <a:r>
              <a:rPr dirty="0" sz="2500" spc="200" b="1">
                <a:latin typeface="Trebuchet MS"/>
                <a:cs typeface="Trebuchet MS"/>
              </a:rPr>
              <a:t>ESTAR</a:t>
            </a:r>
            <a:r>
              <a:rPr dirty="0" sz="2500" spc="-505" b="1">
                <a:latin typeface="Trebuchet MS"/>
                <a:cs typeface="Trebuchet MS"/>
              </a:rPr>
              <a:t> </a:t>
            </a:r>
            <a:r>
              <a:rPr dirty="0" sz="2500" spc="-240">
                <a:latin typeface="Trebuchet MS"/>
                <a:cs typeface="Trebuchet MS"/>
              </a:rPr>
              <a:t>.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endParaRPr sz="2500">
              <a:latin typeface="Trebuchet MS"/>
              <a:cs typeface="Trebuchet MS"/>
            </a:endParaRPr>
          </a:p>
          <a:p>
            <a:pPr algn="ctr" marL="173355" marR="47625">
              <a:lnSpc>
                <a:spcPct val="114999"/>
              </a:lnSpc>
              <a:tabLst>
                <a:tab pos="1063625" algn="l"/>
                <a:tab pos="2122805" algn="l"/>
                <a:tab pos="2749550" algn="l"/>
                <a:tab pos="3315335" algn="l"/>
                <a:tab pos="3891279" algn="l"/>
                <a:tab pos="4314825" algn="l"/>
                <a:tab pos="4628515" algn="l"/>
                <a:tab pos="4852670" algn="l"/>
                <a:tab pos="5196205" algn="l"/>
                <a:tab pos="5539105" algn="l"/>
                <a:tab pos="5885180" algn="l"/>
                <a:tab pos="7362825" algn="l"/>
                <a:tab pos="8620125" algn="l"/>
              </a:tabLst>
            </a:pPr>
            <a:r>
              <a:rPr dirty="0" sz="2500" spc="225">
                <a:latin typeface="Trebuchet MS"/>
                <a:cs typeface="Trebuchet MS"/>
              </a:rPr>
              <a:t>HABITACIONES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165">
                <a:latin typeface="Trebuchet MS"/>
                <a:cs typeface="Trebuchet MS"/>
              </a:rPr>
              <a:t>DE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-25">
                <a:latin typeface="Trebuchet MS"/>
                <a:cs typeface="Trebuchet MS"/>
              </a:rPr>
              <a:t>12,</a:t>
            </a:r>
            <a:r>
              <a:rPr dirty="0" sz="2500">
                <a:latin typeface="Trebuchet MS"/>
                <a:cs typeface="Trebuchet MS"/>
              </a:rPr>
              <a:t>	8</a:t>
            </a:r>
            <a:r>
              <a:rPr dirty="0" sz="2500" spc="-505">
                <a:latin typeface="Trebuchet MS"/>
                <a:cs typeface="Trebuchet MS"/>
              </a:rPr>
              <a:t> </a:t>
            </a:r>
            <a:r>
              <a:rPr dirty="0" sz="2500" spc="-390">
                <a:latin typeface="Trebuchet MS"/>
                <a:cs typeface="Trebuchet MS"/>
              </a:rPr>
              <a:t>,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-50">
                <a:latin typeface="Trebuchet MS"/>
                <a:cs typeface="Trebuchet MS"/>
              </a:rPr>
              <a:t>6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-390">
                <a:latin typeface="Trebuchet MS"/>
                <a:cs typeface="Trebuchet MS"/>
              </a:rPr>
              <a:t>,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145">
                <a:latin typeface="Trebuchet MS"/>
                <a:cs typeface="Trebuchet MS"/>
              </a:rPr>
              <a:t>4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35">
                <a:latin typeface="Trebuchet MS"/>
                <a:cs typeface="Trebuchet MS"/>
              </a:rPr>
              <a:t>Y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170">
                <a:latin typeface="Trebuchet MS"/>
                <a:cs typeface="Trebuchet MS"/>
              </a:rPr>
              <a:t>2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175">
                <a:latin typeface="Trebuchet MS"/>
                <a:cs typeface="Trebuchet MS"/>
              </a:rPr>
              <a:t>PLAZAS,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254">
                <a:latin typeface="Trebuchet MS"/>
                <a:cs typeface="Trebuchet MS"/>
              </a:rPr>
              <a:t>TODAS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165">
                <a:latin typeface="Trebuchet MS"/>
                <a:cs typeface="Trebuchet MS"/>
              </a:rPr>
              <a:t>ELLAS </a:t>
            </a:r>
            <a:r>
              <a:rPr dirty="0" sz="2500" spc="315">
                <a:latin typeface="Trebuchet MS"/>
                <a:cs typeface="Trebuchet MS"/>
              </a:rPr>
              <a:t>CON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215">
                <a:latin typeface="Trebuchet MS"/>
                <a:cs typeface="Trebuchet MS"/>
              </a:rPr>
              <a:t>BAÑO</a:t>
            </a:r>
            <a:r>
              <a:rPr dirty="0" sz="2500">
                <a:latin typeface="Trebuchet MS"/>
                <a:cs typeface="Trebuchet MS"/>
              </a:rPr>
              <a:t>	</a:t>
            </a:r>
            <a:r>
              <a:rPr dirty="0" sz="2500" spc="225">
                <a:latin typeface="Trebuchet MS"/>
                <a:cs typeface="Trebuchet MS"/>
              </a:rPr>
              <a:t>PROPIO</a:t>
            </a:r>
            <a:endParaRPr sz="2500">
              <a:latin typeface="Trebuchet MS"/>
              <a:cs typeface="Trebuchet MS"/>
            </a:endParaRPr>
          </a:p>
          <a:p>
            <a:pPr algn="ctr" marL="22860">
              <a:lnSpc>
                <a:spcPct val="100000"/>
              </a:lnSpc>
              <a:spcBef>
                <a:spcPts val="2090"/>
              </a:spcBef>
            </a:pPr>
            <a:r>
              <a:rPr dirty="0" sz="4100" spc="125">
                <a:latin typeface="Trebuchet MS"/>
                <a:cs typeface="Trebuchet MS"/>
              </a:rPr>
              <a:t>*Comida</a:t>
            </a:r>
            <a:r>
              <a:rPr dirty="0" sz="4100" spc="-120">
                <a:latin typeface="Trebuchet MS"/>
                <a:cs typeface="Trebuchet MS"/>
              </a:rPr>
              <a:t> </a:t>
            </a:r>
            <a:r>
              <a:rPr dirty="0" sz="4100" spc="-10">
                <a:latin typeface="Trebuchet MS"/>
                <a:cs typeface="Trebuchet MS"/>
              </a:rPr>
              <a:t>casera</a:t>
            </a:r>
            <a:endParaRPr sz="410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299894" y="9543724"/>
            <a:ext cx="6972300" cy="332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spc="290">
                <a:solidFill>
                  <a:srgbClr val="ED781B"/>
                </a:solidFill>
                <a:latin typeface="Trebuchet MS"/>
                <a:cs typeface="Trebuchet MS"/>
              </a:rPr>
              <a:t>OCÉANO</a:t>
            </a:r>
            <a:r>
              <a:rPr dirty="0" sz="2000" spc="350">
                <a:solidFill>
                  <a:srgbClr val="ED781B"/>
                </a:solidFill>
                <a:latin typeface="Trebuchet MS"/>
                <a:cs typeface="Trebuchet MS"/>
              </a:rPr>
              <a:t> </a:t>
            </a:r>
            <a:r>
              <a:rPr dirty="0" sz="2000" spc="140">
                <a:solidFill>
                  <a:srgbClr val="ED781B"/>
                </a:solidFill>
                <a:latin typeface="Trebuchet MS"/>
                <a:cs typeface="Trebuchet MS"/>
              </a:rPr>
              <a:t>ATLÁNTICO</a:t>
            </a:r>
            <a:r>
              <a:rPr dirty="0" sz="2000" spc="350">
                <a:solidFill>
                  <a:srgbClr val="ED781B"/>
                </a:solidFill>
                <a:latin typeface="Trebuchet MS"/>
                <a:cs typeface="Trebuchet MS"/>
              </a:rPr>
              <a:t> </a:t>
            </a:r>
            <a:r>
              <a:rPr dirty="0" sz="2000" spc="-475">
                <a:solidFill>
                  <a:srgbClr val="ED781B"/>
                </a:solidFill>
                <a:latin typeface="Trebuchet MS"/>
                <a:cs typeface="Trebuchet MS"/>
              </a:rPr>
              <a:t>|</a:t>
            </a:r>
            <a:r>
              <a:rPr dirty="0" sz="2000" spc="350">
                <a:solidFill>
                  <a:srgbClr val="ED781B"/>
                </a:solidFill>
                <a:latin typeface="Trebuchet MS"/>
                <a:cs typeface="Trebuchet MS"/>
              </a:rPr>
              <a:t> </a:t>
            </a:r>
            <a:r>
              <a:rPr dirty="0" sz="2000" spc="245">
                <a:solidFill>
                  <a:srgbClr val="ED781B"/>
                </a:solidFill>
                <a:latin typeface="Trebuchet MS"/>
                <a:cs typeface="Trebuchet MS"/>
              </a:rPr>
              <a:t>CAMPAMENTOS</a:t>
            </a:r>
            <a:r>
              <a:rPr dirty="0" sz="2000" spc="355">
                <a:solidFill>
                  <a:srgbClr val="ED781B"/>
                </a:solidFill>
                <a:latin typeface="Trebuchet MS"/>
                <a:cs typeface="Trebuchet MS"/>
              </a:rPr>
              <a:t> </a:t>
            </a:r>
            <a:r>
              <a:rPr dirty="0" sz="2000" spc="80">
                <a:solidFill>
                  <a:srgbClr val="ED781B"/>
                </a:solidFill>
                <a:latin typeface="Trebuchet MS"/>
                <a:cs typeface="Trebuchet MS"/>
              </a:rPr>
              <a:t>TERUEL</a:t>
            </a:r>
            <a:r>
              <a:rPr dirty="0" sz="2000" spc="350">
                <a:solidFill>
                  <a:srgbClr val="ED781B"/>
                </a:solidFill>
                <a:latin typeface="Trebuchet MS"/>
                <a:cs typeface="Trebuchet MS"/>
              </a:rPr>
              <a:t> </a:t>
            </a:r>
            <a:r>
              <a:rPr dirty="0" sz="2000" spc="250">
                <a:solidFill>
                  <a:srgbClr val="ED781B"/>
                </a:solidFill>
                <a:latin typeface="Trebuchet MS"/>
                <a:cs typeface="Trebuchet MS"/>
              </a:rPr>
              <a:t>2025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972961" y="3080062"/>
              <a:ext cx="3242945" cy="66675"/>
            </a:xfrm>
            <a:custGeom>
              <a:avLst/>
              <a:gdLst/>
              <a:ahLst/>
              <a:cxnLst/>
              <a:rect l="l" t="t" r="r" b="b"/>
              <a:pathLst>
                <a:path w="3242945" h="66675">
                  <a:moveTo>
                    <a:pt x="3242666" y="66674"/>
                  </a:moveTo>
                  <a:lnTo>
                    <a:pt x="0" y="66674"/>
                  </a:lnTo>
                  <a:lnTo>
                    <a:pt x="0" y="0"/>
                  </a:lnTo>
                  <a:lnTo>
                    <a:pt x="3242666" y="0"/>
                  </a:lnTo>
                  <a:lnTo>
                    <a:pt x="3242666" y="66674"/>
                  </a:lnTo>
                  <a:close/>
                </a:path>
              </a:pathLst>
            </a:custGeom>
            <a:solidFill>
              <a:srgbClr val="0F448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960261" y="2356226"/>
            <a:ext cx="3201035" cy="8331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300" spc="540" b="1">
                <a:solidFill>
                  <a:srgbClr val="0F4480"/>
                </a:solidFill>
                <a:latin typeface="Trebuchet MS"/>
                <a:cs typeface="Trebuchet MS"/>
              </a:rPr>
              <a:t>RIODEV</a:t>
            </a:r>
            <a:r>
              <a:rPr dirty="0" sz="5300" spc="15" b="1">
                <a:solidFill>
                  <a:srgbClr val="0F4480"/>
                </a:solidFill>
                <a:latin typeface="Trebuchet MS"/>
                <a:cs typeface="Trebuchet MS"/>
              </a:rPr>
              <a:t>A</a:t>
            </a:r>
            <a:endParaRPr sz="5300">
              <a:latin typeface="Trebuchet MS"/>
              <a:cs typeface="Trebuchet MS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772605" y="519494"/>
            <a:ext cx="16642080" cy="9457055"/>
            <a:chOff x="772605" y="519494"/>
            <a:chExt cx="16642080" cy="9457055"/>
          </a:xfrm>
        </p:grpSpPr>
        <p:pic>
          <p:nvPicPr>
            <p:cNvPr id="7" name="object 7" descr="">
              <a:hlinkClick r:id="rId3"/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2605" y="2417699"/>
              <a:ext cx="792901" cy="793327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66148" y="519494"/>
              <a:ext cx="4495799" cy="257174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66148" y="6349046"/>
              <a:ext cx="4648199" cy="290512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43920" y="3383910"/>
              <a:ext cx="4533899" cy="253364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8699" y="9023669"/>
              <a:ext cx="952499" cy="952499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57794" y="1190813"/>
            <a:ext cx="5400675" cy="82931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250" spc="530" b="1">
                <a:solidFill>
                  <a:srgbClr val="001B41"/>
                </a:solidFill>
                <a:latin typeface="Trebuchet MS"/>
                <a:cs typeface="Trebuchet MS"/>
              </a:rPr>
              <a:t>LOCALIZACIÓN</a:t>
            </a:r>
            <a:endParaRPr sz="525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1523313" y="3524017"/>
            <a:ext cx="10831830" cy="3989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93675" marR="186055">
              <a:lnSpc>
                <a:spcPct val="118200"/>
              </a:lnSpc>
              <a:spcBef>
                <a:spcPts val="90"/>
              </a:spcBef>
              <a:tabLst>
                <a:tab pos="629285" algn="l"/>
                <a:tab pos="962025" algn="l"/>
                <a:tab pos="1445260" algn="l"/>
                <a:tab pos="1936114" algn="l"/>
                <a:tab pos="2279650" algn="l"/>
                <a:tab pos="2783205" algn="l"/>
                <a:tab pos="3117215" algn="l"/>
                <a:tab pos="3600450" algn="l"/>
                <a:tab pos="4227195" algn="l"/>
                <a:tab pos="4738370" algn="l"/>
                <a:tab pos="5847080" algn="l"/>
                <a:tab pos="5966460" algn="l"/>
                <a:tab pos="6337935" algn="l"/>
                <a:tab pos="6791325" algn="l"/>
                <a:tab pos="7388225" algn="l"/>
                <a:tab pos="8228330" algn="l"/>
                <a:tab pos="8542020" algn="l"/>
                <a:tab pos="9045575" algn="l"/>
                <a:tab pos="9719310" algn="l"/>
                <a:tab pos="10043160" algn="l"/>
              </a:tabLst>
            </a:pPr>
            <a:r>
              <a:rPr dirty="0" sz="2200" spc="-25">
                <a:latin typeface="Trebuchet MS"/>
                <a:cs typeface="Trebuchet MS"/>
              </a:rPr>
              <a:t>EL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195">
                <a:latin typeface="Trebuchet MS"/>
                <a:cs typeface="Trebuchet MS"/>
              </a:rPr>
              <a:t>ALBERGUE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160">
                <a:latin typeface="Trebuchet MS"/>
                <a:cs typeface="Trebuchet MS"/>
              </a:rPr>
              <a:t>DE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40">
                <a:latin typeface="Trebuchet MS"/>
                <a:cs typeface="Trebuchet MS"/>
              </a:rPr>
              <a:t>RIODEVA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40">
                <a:latin typeface="Trebuchet MS"/>
                <a:cs typeface="Trebuchet MS"/>
              </a:rPr>
              <a:t>UN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45">
                <a:latin typeface="Trebuchet MS"/>
                <a:cs typeface="Trebuchet MS"/>
              </a:rPr>
              <a:t>MUNDO</a:t>
            </a:r>
            <a:r>
              <a:rPr dirty="0" sz="2200">
                <a:latin typeface="Trebuchet MS"/>
                <a:cs typeface="Trebuchet MS"/>
              </a:rPr>
              <a:t>		</a:t>
            </a:r>
            <a:r>
              <a:rPr dirty="0" sz="2200" spc="215">
                <a:latin typeface="Trebuchet MS"/>
                <a:cs typeface="Trebuchet MS"/>
              </a:rPr>
              <a:t>PERDIDO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155">
                <a:latin typeface="Trebuchet MS"/>
                <a:cs typeface="Trebuchet MS"/>
              </a:rPr>
              <a:t>ESTÁ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35" b="1">
                <a:latin typeface="Trebuchet MS"/>
                <a:cs typeface="Trebuchet MS"/>
              </a:rPr>
              <a:t>SITUADO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100" b="1">
                <a:latin typeface="Trebuchet MS"/>
                <a:cs typeface="Trebuchet MS"/>
              </a:rPr>
              <a:t>A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229" b="1">
                <a:latin typeface="Trebuchet MS"/>
                <a:cs typeface="Trebuchet MS"/>
              </a:rPr>
              <a:t>LOS </a:t>
            </a:r>
            <a:r>
              <a:rPr dirty="0" sz="2200" spc="160" b="1">
                <a:latin typeface="Trebuchet MS"/>
                <a:cs typeface="Trebuchet MS"/>
              </a:rPr>
              <a:t>PIES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35" b="1">
                <a:latin typeface="Trebuchet MS"/>
                <a:cs typeface="Trebuchet MS"/>
              </a:rPr>
              <a:t>DE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100" b="1">
                <a:latin typeface="Trebuchet MS"/>
                <a:cs typeface="Trebuchet MS"/>
              </a:rPr>
              <a:t>LA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185" b="1">
                <a:latin typeface="Trebuchet MS"/>
                <a:cs typeface="Trebuchet MS"/>
              </a:rPr>
              <a:t>SIERRA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35" b="1">
                <a:latin typeface="Trebuchet MS"/>
                <a:cs typeface="Trebuchet MS"/>
              </a:rPr>
              <a:t>DE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235" b="1">
                <a:latin typeface="Trebuchet MS"/>
                <a:cs typeface="Trebuchet MS"/>
              </a:rPr>
              <a:t>JAVALAMBRE</a:t>
            </a:r>
            <a:r>
              <a:rPr dirty="0" sz="2200" spc="-440" b="1">
                <a:latin typeface="Trebuchet MS"/>
                <a:cs typeface="Trebuchet MS"/>
              </a:rPr>
              <a:t> </a:t>
            </a:r>
            <a:r>
              <a:rPr dirty="0" sz="2200" spc="-355">
                <a:latin typeface="Trebuchet MS"/>
                <a:cs typeface="Trebuchet MS"/>
              </a:rPr>
              <a:t>,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85">
                <a:latin typeface="Trebuchet MS"/>
                <a:cs typeface="Trebuchet MS"/>
              </a:rPr>
              <a:t>EN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-25">
                <a:latin typeface="Trebuchet MS"/>
                <a:cs typeface="Trebuchet MS"/>
              </a:rPr>
              <a:t>LA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25">
                <a:latin typeface="Trebuchet MS"/>
                <a:cs typeface="Trebuchet MS"/>
              </a:rPr>
              <a:t>PROVINCIA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160">
                <a:latin typeface="Trebuchet MS"/>
                <a:cs typeface="Trebuchet MS"/>
              </a:rPr>
              <a:t>DE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80">
                <a:latin typeface="Trebuchet MS"/>
                <a:cs typeface="Trebuchet MS"/>
              </a:rPr>
              <a:t>TERUEL.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45"/>
              </a:spcBef>
            </a:pPr>
            <a:endParaRPr sz="2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  <a:tabLst>
                <a:tab pos="434975" algn="l"/>
                <a:tab pos="2085339" algn="l"/>
                <a:tab pos="3502660" algn="l"/>
                <a:tab pos="4111625" algn="l"/>
                <a:tab pos="6537325" algn="l"/>
                <a:tab pos="7343775" algn="l"/>
                <a:tab pos="9244330" algn="l"/>
              </a:tabLst>
            </a:pPr>
            <a:r>
              <a:rPr dirty="0" sz="2200" spc="-25">
                <a:latin typeface="Trebuchet MS"/>
                <a:cs typeface="Trebuchet MS"/>
              </a:rPr>
              <a:t>EL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195">
                <a:latin typeface="Trebuchet MS"/>
                <a:cs typeface="Trebuchet MS"/>
              </a:rPr>
              <a:t>ALBERGUE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35">
                <a:latin typeface="Trebuchet MS"/>
                <a:cs typeface="Trebuchet MS"/>
              </a:rPr>
              <a:t>DISPONE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160">
                <a:latin typeface="Trebuchet MS"/>
                <a:cs typeface="Trebuchet MS"/>
              </a:rPr>
              <a:t>DE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45" b="1">
                <a:latin typeface="Trebuchet MS"/>
                <a:cs typeface="Trebuchet MS"/>
              </a:rPr>
              <a:t>HABITACIONES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280" b="1">
                <a:latin typeface="Trebuchet MS"/>
                <a:cs typeface="Trebuchet MS"/>
              </a:rPr>
              <a:t>CON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140" b="1">
                <a:latin typeface="Trebuchet MS"/>
                <a:cs typeface="Trebuchet MS"/>
              </a:rPr>
              <a:t>DIFERENTES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320" b="1">
                <a:latin typeface="Trebuchet MS"/>
                <a:cs typeface="Trebuchet MS"/>
              </a:rPr>
              <a:t>TAMAÑOS</a:t>
            </a:r>
            <a:endParaRPr sz="2200">
              <a:latin typeface="Trebuchet MS"/>
              <a:cs typeface="Trebuchet MS"/>
            </a:endParaRPr>
          </a:p>
          <a:p>
            <a:pPr algn="ctr" marL="505459" marR="497840">
              <a:lnSpc>
                <a:spcPct val="118200"/>
              </a:lnSpc>
              <a:tabLst>
                <a:tab pos="810895" algn="l"/>
                <a:tab pos="1322070" algn="l"/>
                <a:tab pos="1833880" algn="l"/>
                <a:tab pos="2122170" algn="l"/>
                <a:tab pos="2626360" algn="l"/>
                <a:tab pos="3147060" algn="l"/>
                <a:tab pos="4298950" algn="l"/>
                <a:tab pos="6029325" algn="l"/>
                <a:tab pos="6286500" algn="l"/>
                <a:tab pos="7545070" algn="l"/>
                <a:tab pos="8239125" algn="l"/>
                <a:tab pos="8580755" algn="l"/>
                <a:tab pos="9373870" algn="l"/>
              </a:tabLst>
            </a:pPr>
            <a:r>
              <a:rPr dirty="0" sz="2200" spc="50">
                <a:latin typeface="Trebuchet MS"/>
                <a:cs typeface="Trebuchet MS"/>
              </a:rPr>
              <a:t>Y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40">
                <a:latin typeface="Trebuchet MS"/>
                <a:cs typeface="Trebuchet MS"/>
              </a:rPr>
              <a:t>UN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30">
                <a:latin typeface="Trebuchet MS"/>
                <a:cs typeface="Trebuchet MS"/>
              </a:rPr>
              <a:t>UN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54" b="1">
                <a:latin typeface="Trebuchet MS"/>
                <a:cs typeface="Trebuchet MS"/>
              </a:rPr>
              <a:t>AMPLIO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250" b="1">
                <a:latin typeface="Trebuchet MS"/>
                <a:cs typeface="Trebuchet MS"/>
              </a:rPr>
              <a:t>SALÓN-</a:t>
            </a:r>
            <a:r>
              <a:rPr dirty="0" sz="2200" spc="-415" b="1">
                <a:latin typeface="Trebuchet MS"/>
                <a:cs typeface="Trebuchet MS"/>
              </a:rPr>
              <a:t> </a:t>
            </a:r>
            <a:r>
              <a:rPr dirty="0" sz="2200" spc="295" b="1">
                <a:latin typeface="Trebuchet MS"/>
                <a:cs typeface="Trebuchet MS"/>
              </a:rPr>
              <a:t>COMEDOR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130">
                <a:latin typeface="Trebuchet MS"/>
                <a:cs typeface="Trebuchet MS"/>
              </a:rPr>
              <a:t>CENTRAL.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15">
                <a:latin typeface="Trebuchet MS"/>
                <a:cs typeface="Trebuchet MS"/>
              </a:rPr>
              <a:t>LOS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45">
                <a:latin typeface="Trebuchet MS"/>
                <a:cs typeface="Trebuchet MS"/>
              </a:rPr>
              <a:t>DORMITORIOS </a:t>
            </a:r>
            <a:r>
              <a:rPr dirty="0" sz="2200" spc="225">
                <a:latin typeface="Trebuchet MS"/>
                <a:cs typeface="Trebuchet MS"/>
              </a:rPr>
              <a:t>DISPONEN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160">
                <a:latin typeface="Trebuchet MS"/>
                <a:cs typeface="Trebuchet MS"/>
              </a:rPr>
              <a:t>DE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150">
                <a:latin typeface="Trebuchet MS"/>
                <a:cs typeface="Trebuchet MS"/>
              </a:rPr>
              <a:t>DIFERENTE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50">
                <a:latin typeface="Trebuchet MS"/>
                <a:cs typeface="Trebuchet MS"/>
              </a:rPr>
              <a:t>CAPACIDAD.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10">
                <a:latin typeface="Trebuchet MS"/>
                <a:cs typeface="Trebuchet MS"/>
              </a:rPr>
              <a:t>HABITACIONES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95">
                <a:latin typeface="Trebuchet MS"/>
                <a:cs typeface="Trebuchet MS"/>
              </a:rPr>
              <a:t>CON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00">
                <a:latin typeface="Trebuchet MS"/>
                <a:cs typeface="Trebuchet MS"/>
              </a:rPr>
              <a:t>BAÑO</a:t>
            </a:r>
            <a:endParaRPr sz="2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  <a:tabLst>
                <a:tab pos="1840230" algn="l"/>
                <a:tab pos="2146300" algn="l"/>
                <a:tab pos="3564890" algn="l"/>
                <a:tab pos="4699000" algn="l"/>
              </a:tabLst>
            </a:pPr>
            <a:r>
              <a:rPr dirty="0" sz="2200" spc="210">
                <a:latin typeface="Trebuchet MS"/>
                <a:cs typeface="Trebuchet MS"/>
              </a:rPr>
              <a:t>INTEGRADO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50">
                <a:latin typeface="Trebuchet MS"/>
                <a:cs typeface="Trebuchet MS"/>
              </a:rPr>
              <a:t>Y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29">
                <a:latin typeface="Trebuchet MS"/>
                <a:cs typeface="Trebuchet MS"/>
              </a:rPr>
              <a:t>AMPLIOS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45">
                <a:latin typeface="Trebuchet MS"/>
                <a:cs typeface="Trebuchet MS"/>
              </a:rPr>
              <a:t>BAÑOS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45">
                <a:latin typeface="Trebuchet MS"/>
                <a:cs typeface="Trebuchet MS"/>
              </a:rPr>
              <a:t>COMPARTIDOS.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65"/>
              </a:spcBef>
            </a:pPr>
            <a:endParaRPr sz="2200">
              <a:latin typeface="Trebuchet MS"/>
              <a:cs typeface="Trebuchet MS"/>
            </a:endParaRPr>
          </a:p>
          <a:p>
            <a:pPr algn="ctr" marL="273050" marR="264795">
              <a:lnSpc>
                <a:spcPct val="118200"/>
              </a:lnSpc>
              <a:tabLst>
                <a:tab pos="776605" algn="l"/>
                <a:tab pos="1604010" algn="l"/>
                <a:tab pos="2343150" algn="l"/>
                <a:tab pos="2397760" algn="l"/>
                <a:tab pos="3092450" algn="l"/>
                <a:tab pos="3599179" algn="l"/>
                <a:tab pos="4090035" algn="l"/>
                <a:tab pos="4382770" algn="l"/>
                <a:tab pos="4878705" algn="l"/>
                <a:tab pos="5175885" algn="l"/>
                <a:tab pos="5885815" algn="l"/>
                <a:tab pos="6861175" algn="l"/>
                <a:tab pos="7343775" algn="l"/>
                <a:tab pos="9233535" algn="l"/>
                <a:tab pos="10187940" algn="l"/>
              </a:tabLst>
            </a:pPr>
            <a:r>
              <a:rPr dirty="0" sz="2200" spc="175">
                <a:latin typeface="Trebuchet MS"/>
                <a:cs typeface="Trebuchet MS"/>
              </a:rPr>
              <a:t>SU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175" b="1">
                <a:latin typeface="Trebuchet MS"/>
                <a:cs typeface="Trebuchet MS"/>
              </a:rPr>
              <a:t>ENTORNO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220">
                <a:latin typeface="Trebuchet MS"/>
                <a:cs typeface="Trebuchet MS"/>
              </a:rPr>
              <a:t>QUE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185">
                <a:latin typeface="Trebuchet MS"/>
                <a:cs typeface="Trebuchet MS"/>
              </a:rPr>
              <a:t>CUENTA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95">
                <a:latin typeface="Trebuchet MS"/>
                <a:cs typeface="Trebuchet MS"/>
              </a:rPr>
              <a:t>CON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114">
                <a:latin typeface="Trebuchet MS"/>
                <a:cs typeface="Trebuchet MS"/>
              </a:rPr>
              <a:t>UNA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29" b="1">
                <a:latin typeface="Trebuchet MS"/>
                <a:cs typeface="Trebuchet MS"/>
              </a:rPr>
              <a:t>ZONA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35" b="1">
                <a:latin typeface="Trebuchet MS"/>
                <a:cs typeface="Trebuchet MS"/>
              </a:rPr>
              <a:t>DE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229" b="1">
                <a:latin typeface="Trebuchet MS"/>
                <a:cs typeface="Trebuchet MS"/>
              </a:rPr>
              <a:t>ARBOLADO</a:t>
            </a:r>
            <a:r>
              <a:rPr dirty="0" sz="2200" spc="-430" b="1">
                <a:latin typeface="Trebuchet MS"/>
                <a:cs typeface="Trebuchet MS"/>
              </a:rPr>
              <a:t> </a:t>
            </a:r>
            <a:r>
              <a:rPr dirty="0" sz="2200" spc="-355">
                <a:latin typeface="Trebuchet MS"/>
                <a:cs typeface="Trebuchet MS"/>
              </a:rPr>
              <a:t>,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35">
                <a:latin typeface="Trebuchet MS"/>
                <a:cs typeface="Trebuchet MS"/>
              </a:rPr>
              <a:t>ZONA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160">
                <a:latin typeface="Trebuchet MS"/>
                <a:cs typeface="Trebuchet MS"/>
              </a:rPr>
              <a:t>DE </a:t>
            </a:r>
            <a:r>
              <a:rPr dirty="0" sz="2200" spc="265">
                <a:latin typeface="Trebuchet MS"/>
                <a:cs typeface="Trebuchet MS"/>
              </a:rPr>
              <a:t>RECREO</a:t>
            </a:r>
            <a:r>
              <a:rPr dirty="0" sz="2200">
                <a:latin typeface="Trebuchet MS"/>
                <a:cs typeface="Trebuchet MS"/>
              </a:rPr>
              <a:t>	</a:t>
            </a:r>
            <a:r>
              <a:rPr dirty="0" sz="2200" spc="295">
                <a:latin typeface="Trebuchet MS"/>
                <a:cs typeface="Trebuchet MS"/>
              </a:rPr>
              <a:t>CON</a:t>
            </a:r>
            <a:r>
              <a:rPr dirty="0" sz="2200">
                <a:latin typeface="Trebuchet MS"/>
                <a:cs typeface="Trebuchet MS"/>
              </a:rPr>
              <a:t>		</a:t>
            </a:r>
            <a:r>
              <a:rPr dirty="0" sz="2200" spc="355" b="1">
                <a:latin typeface="Trebuchet MS"/>
                <a:cs typeface="Trebuchet MS"/>
              </a:rPr>
              <a:t>MESAS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100" b="1">
                <a:latin typeface="Trebuchet MS"/>
                <a:cs typeface="Trebuchet MS"/>
              </a:rPr>
              <a:t>AL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120" b="1">
                <a:latin typeface="Trebuchet MS"/>
                <a:cs typeface="Trebuchet MS"/>
              </a:rPr>
              <a:t>AIRE</a:t>
            </a:r>
            <a:r>
              <a:rPr dirty="0" sz="2200" b="1">
                <a:latin typeface="Trebuchet MS"/>
                <a:cs typeface="Trebuchet MS"/>
              </a:rPr>
              <a:t>	</a:t>
            </a:r>
            <a:r>
              <a:rPr dirty="0" sz="2200" spc="65" b="1">
                <a:latin typeface="Trebuchet MS"/>
                <a:cs typeface="Trebuchet MS"/>
              </a:rPr>
              <a:t>LIBRE.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738575" y="2545077"/>
            <a:ext cx="590423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25" b="1" i="1">
                <a:solidFill>
                  <a:srgbClr val="0F468A"/>
                </a:solidFill>
                <a:latin typeface="Trebuchet MS"/>
                <a:cs typeface="Trebuchet MS"/>
              </a:rPr>
              <a:t>ALBERGUE</a:t>
            </a:r>
            <a:r>
              <a:rPr dirty="0" sz="3100" spc="-130" b="1" i="1">
                <a:solidFill>
                  <a:srgbClr val="0F468A"/>
                </a:solidFill>
                <a:latin typeface="Trebuchet MS"/>
                <a:cs typeface="Trebuchet MS"/>
              </a:rPr>
              <a:t> </a:t>
            </a:r>
            <a:r>
              <a:rPr dirty="0" sz="3100" spc="180" b="1" i="1">
                <a:solidFill>
                  <a:srgbClr val="0F468A"/>
                </a:solidFill>
                <a:latin typeface="Trebuchet MS"/>
                <a:cs typeface="Trebuchet MS"/>
              </a:rPr>
              <a:t>UN</a:t>
            </a:r>
            <a:r>
              <a:rPr dirty="0" sz="3100" spc="-130" b="1" i="1">
                <a:solidFill>
                  <a:srgbClr val="0F468A"/>
                </a:solidFill>
                <a:latin typeface="Trebuchet MS"/>
                <a:cs typeface="Trebuchet MS"/>
              </a:rPr>
              <a:t> </a:t>
            </a:r>
            <a:r>
              <a:rPr dirty="0" sz="3100" spc="160" b="1" i="1">
                <a:solidFill>
                  <a:srgbClr val="0F468A"/>
                </a:solidFill>
                <a:latin typeface="Trebuchet MS"/>
                <a:cs typeface="Trebuchet MS"/>
              </a:rPr>
              <a:t>MUNDO</a:t>
            </a:r>
            <a:r>
              <a:rPr dirty="0" sz="3100" spc="-130" b="1" i="1">
                <a:solidFill>
                  <a:srgbClr val="0F468A"/>
                </a:solidFill>
                <a:latin typeface="Trebuchet MS"/>
                <a:cs typeface="Trebuchet MS"/>
              </a:rPr>
              <a:t> </a:t>
            </a:r>
            <a:r>
              <a:rPr dirty="0" sz="3100" spc="-10" b="1" i="1">
                <a:solidFill>
                  <a:srgbClr val="0F468A"/>
                </a:solidFill>
                <a:latin typeface="Trebuchet MS"/>
                <a:cs typeface="Trebuchet MS"/>
              </a:rPr>
              <a:t>PERDIDO</a:t>
            </a:r>
            <a:endParaRPr sz="3100">
              <a:latin typeface="Trebuchet MS"/>
              <a:cs typeface="Trebuchet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946333" y="7797156"/>
            <a:ext cx="3737610" cy="1701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4100" spc="125">
                <a:latin typeface="Trebuchet MS"/>
                <a:cs typeface="Trebuchet MS"/>
              </a:rPr>
              <a:t>*Comida</a:t>
            </a:r>
            <a:r>
              <a:rPr dirty="0" sz="4100" spc="-120">
                <a:latin typeface="Trebuchet MS"/>
                <a:cs typeface="Trebuchet MS"/>
              </a:rPr>
              <a:t> </a:t>
            </a:r>
            <a:r>
              <a:rPr dirty="0" sz="4100" spc="-10">
                <a:latin typeface="Trebuchet MS"/>
                <a:cs typeface="Trebuchet MS"/>
              </a:rPr>
              <a:t>casera</a:t>
            </a:r>
            <a:endParaRPr sz="4100">
              <a:latin typeface="Trebuchet MS"/>
              <a:cs typeface="Trebuchet MS"/>
            </a:endParaRPr>
          </a:p>
          <a:p>
            <a:pPr algn="ctr" marR="15240">
              <a:lnSpc>
                <a:spcPct val="100000"/>
              </a:lnSpc>
              <a:spcBef>
                <a:spcPts val="3235"/>
              </a:spcBef>
            </a:pPr>
            <a:r>
              <a:rPr dirty="0" sz="4200" spc="-420">
                <a:latin typeface="Arial Black"/>
                <a:cs typeface="Arial Black"/>
              </a:rPr>
              <a:t>31</a:t>
            </a:r>
            <a:r>
              <a:rPr dirty="0" sz="4200" spc="-310">
                <a:latin typeface="Arial Black"/>
                <a:cs typeface="Arial Black"/>
              </a:rPr>
              <a:t> </a:t>
            </a:r>
            <a:r>
              <a:rPr dirty="0" sz="4200" spc="-505">
                <a:latin typeface="Arial Black"/>
                <a:cs typeface="Arial Black"/>
              </a:rPr>
              <a:t>PLAZAS</a:t>
            </a:r>
            <a:endParaRPr sz="4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28700" y="2044112"/>
              <a:ext cx="857250" cy="152400"/>
            </a:xfrm>
            <a:custGeom>
              <a:avLst/>
              <a:gdLst/>
              <a:ahLst/>
              <a:cxnLst/>
              <a:rect l="l" t="t" r="r" b="b"/>
              <a:pathLst>
                <a:path w="857250" h="152400">
                  <a:moveTo>
                    <a:pt x="857249" y="152399"/>
                  </a:moveTo>
                  <a:lnTo>
                    <a:pt x="0" y="152399"/>
                  </a:lnTo>
                  <a:lnTo>
                    <a:pt x="0" y="0"/>
                  </a:lnTo>
                  <a:lnTo>
                    <a:pt x="857249" y="0"/>
                  </a:lnTo>
                  <a:lnTo>
                    <a:pt x="857249" y="152399"/>
                  </a:lnTo>
                  <a:close/>
                </a:path>
              </a:pathLst>
            </a:custGeom>
            <a:solidFill>
              <a:srgbClr val="ED78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5738" y="3196814"/>
              <a:ext cx="152400" cy="15239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5738" y="3939764"/>
              <a:ext cx="152400" cy="15239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5738" y="5425664"/>
              <a:ext cx="152400" cy="15239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5738" y="6168614"/>
              <a:ext cx="152400" cy="15239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5738" y="6911564"/>
              <a:ext cx="152400" cy="15239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700" y="9023669"/>
              <a:ext cx="952499" cy="95249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5738" y="7654514"/>
              <a:ext cx="152400" cy="152399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3185852" y="2769644"/>
            <a:ext cx="13031469" cy="5226050"/>
          </a:xfrm>
          <a:prstGeom prst="rect">
            <a:avLst/>
          </a:prstGeom>
        </p:spPr>
        <p:txBody>
          <a:bodyPr wrap="square" lIns="0" tIns="1600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dirty="0" sz="3900">
                <a:solidFill>
                  <a:srgbClr val="004AAC"/>
                </a:solidFill>
                <a:latin typeface="Trebuchet MS"/>
                <a:cs typeface="Trebuchet MS"/>
              </a:rPr>
              <a:t>Cooperación</a:t>
            </a:r>
            <a:r>
              <a:rPr dirty="0" sz="3900" spc="-7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270">
                <a:solidFill>
                  <a:srgbClr val="004AAC"/>
                </a:solidFill>
                <a:latin typeface="Trebuchet MS"/>
                <a:cs typeface="Trebuchet MS"/>
              </a:rPr>
              <a:t>y</a:t>
            </a:r>
            <a:r>
              <a:rPr dirty="0" sz="3900" spc="-7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80">
                <a:solidFill>
                  <a:srgbClr val="004AAC"/>
                </a:solidFill>
                <a:latin typeface="Trebuchet MS"/>
                <a:cs typeface="Trebuchet MS"/>
              </a:rPr>
              <a:t>trabajo</a:t>
            </a:r>
            <a:r>
              <a:rPr dirty="0" sz="3900" spc="-7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>
                <a:solidFill>
                  <a:srgbClr val="004AAC"/>
                </a:solidFill>
                <a:latin typeface="Trebuchet MS"/>
                <a:cs typeface="Trebuchet MS"/>
              </a:rPr>
              <a:t>en</a:t>
            </a:r>
            <a:r>
              <a:rPr dirty="0" sz="3900" spc="-7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10">
                <a:solidFill>
                  <a:srgbClr val="004AAC"/>
                </a:solidFill>
                <a:latin typeface="Trebuchet MS"/>
                <a:cs typeface="Trebuchet MS"/>
              </a:rPr>
              <a:t>equipo.</a:t>
            </a:r>
            <a:endParaRPr sz="3900">
              <a:latin typeface="Trebuchet MS"/>
              <a:cs typeface="Trebuchet MS"/>
            </a:endParaRPr>
          </a:p>
          <a:p>
            <a:pPr marL="12700" marR="5080">
              <a:lnSpc>
                <a:spcPct val="125000"/>
              </a:lnSpc>
            </a:pPr>
            <a:r>
              <a:rPr dirty="0" sz="3900" spc="-70">
                <a:solidFill>
                  <a:srgbClr val="004AAC"/>
                </a:solidFill>
                <a:latin typeface="Trebuchet MS"/>
                <a:cs typeface="Trebuchet MS"/>
              </a:rPr>
              <a:t>Descubrir</a:t>
            </a:r>
            <a:r>
              <a:rPr dirty="0" sz="3900" spc="-22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270">
                <a:solidFill>
                  <a:srgbClr val="004AAC"/>
                </a:solidFill>
                <a:latin typeface="Trebuchet MS"/>
                <a:cs typeface="Trebuchet MS"/>
              </a:rPr>
              <a:t>y</a:t>
            </a:r>
            <a:r>
              <a:rPr dirty="0" sz="3900" spc="-114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100">
                <a:solidFill>
                  <a:srgbClr val="004AAC"/>
                </a:solidFill>
                <a:latin typeface="Trebuchet MS"/>
                <a:cs typeface="Trebuchet MS"/>
              </a:rPr>
              <a:t>fomentar</a:t>
            </a:r>
            <a:r>
              <a:rPr dirty="0" sz="3900" spc="-18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90">
                <a:solidFill>
                  <a:srgbClr val="004AAC"/>
                </a:solidFill>
                <a:latin typeface="Trebuchet MS"/>
                <a:cs typeface="Trebuchet MS"/>
              </a:rPr>
              <a:t>un</a:t>
            </a:r>
            <a:r>
              <a:rPr dirty="0" sz="3900" spc="-17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114">
                <a:solidFill>
                  <a:srgbClr val="004AAC"/>
                </a:solidFill>
                <a:latin typeface="Trebuchet MS"/>
                <a:cs typeface="Trebuchet MS"/>
              </a:rPr>
              <a:t>estilo</a:t>
            </a:r>
            <a:r>
              <a:rPr dirty="0" sz="3900" spc="-17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900" spc="-17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20">
                <a:solidFill>
                  <a:srgbClr val="004AAC"/>
                </a:solidFill>
                <a:latin typeface="Trebuchet MS"/>
                <a:cs typeface="Trebuchet MS"/>
              </a:rPr>
              <a:t>vida</a:t>
            </a:r>
            <a:r>
              <a:rPr dirty="0" sz="3900" spc="-17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10">
                <a:solidFill>
                  <a:srgbClr val="004AAC"/>
                </a:solidFill>
                <a:latin typeface="Trebuchet MS"/>
                <a:cs typeface="Trebuchet MS"/>
              </a:rPr>
              <a:t>saludable</a:t>
            </a:r>
            <a:r>
              <a:rPr dirty="0" sz="3900" spc="-17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75">
                <a:solidFill>
                  <a:srgbClr val="004AAC"/>
                </a:solidFill>
                <a:latin typeface="Trebuchet MS"/>
                <a:cs typeface="Trebuchet MS"/>
              </a:rPr>
              <a:t>mediante</a:t>
            </a:r>
            <a:r>
              <a:rPr dirty="0" sz="3900" spc="-17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25">
                <a:solidFill>
                  <a:srgbClr val="004AAC"/>
                </a:solidFill>
                <a:latin typeface="Trebuchet MS"/>
                <a:cs typeface="Trebuchet MS"/>
              </a:rPr>
              <a:t>la </a:t>
            </a:r>
            <a:r>
              <a:rPr dirty="0" sz="3900" spc="-60">
                <a:solidFill>
                  <a:srgbClr val="004AAC"/>
                </a:solidFill>
                <a:latin typeface="Trebuchet MS"/>
                <a:cs typeface="Trebuchet MS"/>
              </a:rPr>
              <a:t>realización</a:t>
            </a:r>
            <a:r>
              <a:rPr dirty="0" sz="3900" spc="-19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900" spc="-15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25">
                <a:solidFill>
                  <a:srgbClr val="004AAC"/>
                </a:solidFill>
                <a:latin typeface="Trebuchet MS"/>
                <a:cs typeface="Trebuchet MS"/>
              </a:rPr>
              <a:t>actividades</a:t>
            </a:r>
            <a:r>
              <a:rPr dirty="0" sz="3900" spc="-15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20">
                <a:solidFill>
                  <a:srgbClr val="004AAC"/>
                </a:solidFill>
                <a:latin typeface="Trebuchet MS"/>
                <a:cs typeface="Trebuchet MS"/>
              </a:rPr>
              <a:t>físicas</a:t>
            </a:r>
            <a:r>
              <a:rPr dirty="0" sz="3900" spc="-15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270">
                <a:solidFill>
                  <a:srgbClr val="004AAC"/>
                </a:solidFill>
                <a:latin typeface="Trebuchet MS"/>
                <a:cs typeface="Trebuchet MS"/>
              </a:rPr>
              <a:t>y</a:t>
            </a:r>
            <a:r>
              <a:rPr dirty="0" sz="3900" spc="-114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900" spc="-15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10">
                <a:solidFill>
                  <a:srgbClr val="004AAC"/>
                </a:solidFill>
                <a:latin typeface="Trebuchet MS"/>
                <a:cs typeface="Trebuchet MS"/>
              </a:rPr>
              <a:t>naturaleza.</a:t>
            </a:r>
            <a:endParaRPr sz="3900">
              <a:latin typeface="Trebuchet MS"/>
              <a:cs typeface="Trebuchet MS"/>
            </a:endParaRPr>
          </a:p>
          <a:p>
            <a:pPr marL="12700" marR="4361180">
              <a:lnSpc>
                <a:spcPct val="125000"/>
              </a:lnSpc>
            </a:pPr>
            <a:r>
              <a:rPr dirty="0" sz="3900" spc="-100">
                <a:solidFill>
                  <a:srgbClr val="004AAC"/>
                </a:solidFill>
                <a:latin typeface="Trebuchet MS"/>
                <a:cs typeface="Trebuchet MS"/>
              </a:rPr>
              <a:t>Fomentar</a:t>
            </a:r>
            <a:r>
              <a:rPr dirty="0" sz="3900" spc="-19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270">
                <a:solidFill>
                  <a:srgbClr val="004AAC"/>
                </a:solidFill>
                <a:latin typeface="Trebuchet MS"/>
                <a:cs typeface="Trebuchet MS"/>
              </a:rPr>
              <a:t>y</a:t>
            </a:r>
            <a:r>
              <a:rPr dirty="0" sz="3900" spc="-114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55">
                <a:solidFill>
                  <a:srgbClr val="004AAC"/>
                </a:solidFill>
                <a:latin typeface="Trebuchet MS"/>
                <a:cs typeface="Trebuchet MS"/>
              </a:rPr>
              <a:t>despertar</a:t>
            </a:r>
            <a:r>
              <a:rPr dirty="0" sz="3900" spc="-24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>
                <a:solidFill>
                  <a:srgbClr val="004AAC"/>
                </a:solidFill>
                <a:latin typeface="Trebuchet MS"/>
                <a:cs typeface="Trebuchet MS"/>
              </a:rPr>
              <a:t>su</a:t>
            </a:r>
            <a:r>
              <a:rPr dirty="0" sz="3900" spc="-18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10">
                <a:solidFill>
                  <a:srgbClr val="004AAC"/>
                </a:solidFill>
                <a:latin typeface="Trebuchet MS"/>
                <a:cs typeface="Trebuchet MS"/>
              </a:rPr>
              <a:t>imaginación. </a:t>
            </a:r>
            <a:r>
              <a:rPr dirty="0" sz="3900" spc="-70">
                <a:solidFill>
                  <a:srgbClr val="004AAC"/>
                </a:solidFill>
                <a:latin typeface="Trebuchet MS"/>
                <a:cs typeface="Trebuchet MS"/>
              </a:rPr>
              <a:t>Descubrir</a:t>
            </a:r>
            <a:r>
              <a:rPr dirty="0" sz="3900" spc="-15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85">
                <a:solidFill>
                  <a:srgbClr val="004AAC"/>
                </a:solidFill>
                <a:latin typeface="Trebuchet MS"/>
                <a:cs typeface="Trebuchet MS"/>
              </a:rPr>
              <a:t>entornos</a:t>
            </a:r>
            <a:r>
              <a:rPr dirty="0" sz="3900" spc="-14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85">
                <a:solidFill>
                  <a:srgbClr val="004AAC"/>
                </a:solidFill>
                <a:latin typeface="Trebuchet MS"/>
                <a:cs typeface="Trebuchet MS"/>
              </a:rPr>
              <a:t>naturales</a:t>
            </a:r>
            <a:r>
              <a:rPr dirty="0" sz="3900" spc="-14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900" spc="-14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>
                <a:solidFill>
                  <a:srgbClr val="004AAC"/>
                </a:solidFill>
                <a:latin typeface="Trebuchet MS"/>
                <a:cs typeface="Trebuchet MS"/>
              </a:rPr>
              <a:t>la</a:t>
            </a:r>
            <a:r>
              <a:rPr dirty="0" sz="3900" spc="-14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10">
                <a:solidFill>
                  <a:srgbClr val="004AAC"/>
                </a:solidFill>
                <a:latin typeface="Trebuchet MS"/>
                <a:cs typeface="Trebuchet MS"/>
              </a:rPr>
              <a:t>zona. </a:t>
            </a:r>
            <a:r>
              <a:rPr dirty="0" sz="3900" spc="-135">
                <a:solidFill>
                  <a:srgbClr val="004AAC"/>
                </a:solidFill>
                <a:latin typeface="Trebuchet MS"/>
                <a:cs typeface="Trebuchet MS"/>
              </a:rPr>
              <a:t>Trabajar</a:t>
            </a:r>
            <a:r>
              <a:rPr dirty="0" sz="3900" spc="-16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>
                <a:solidFill>
                  <a:srgbClr val="004AAC"/>
                </a:solidFill>
                <a:latin typeface="Trebuchet MS"/>
                <a:cs typeface="Trebuchet MS"/>
              </a:rPr>
              <a:t>las</a:t>
            </a:r>
            <a:r>
              <a:rPr dirty="0" sz="3900" spc="-229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50">
                <a:solidFill>
                  <a:srgbClr val="004AAC"/>
                </a:solidFill>
                <a:latin typeface="Trebuchet MS"/>
                <a:cs typeface="Trebuchet MS"/>
              </a:rPr>
              <a:t>relaciones</a:t>
            </a:r>
            <a:r>
              <a:rPr dirty="0" sz="3900" spc="-19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40">
                <a:solidFill>
                  <a:srgbClr val="004AAC"/>
                </a:solidFill>
                <a:latin typeface="Trebuchet MS"/>
                <a:cs typeface="Trebuchet MS"/>
              </a:rPr>
              <a:t>interpersonales.</a:t>
            </a:r>
            <a:endParaRPr sz="3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dirty="0" sz="3900" spc="-100">
                <a:solidFill>
                  <a:srgbClr val="004AAC"/>
                </a:solidFill>
                <a:latin typeface="Trebuchet MS"/>
                <a:cs typeface="Trebuchet MS"/>
              </a:rPr>
              <a:t>Fomentar</a:t>
            </a:r>
            <a:r>
              <a:rPr dirty="0" sz="3900" spc="-19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>
                <a:solidFill>
                  <a:srgbClr val="004AAC"/>
                </a:solidFill>
                <a:latin typeface="Trebuchet MS"/>
                <a:cs typeface="Trebuchet MS"/>
              </a:rPr>
              <a:t>la</a:t>
            </a:r>
            <a:r>
              <a:rPr dirty="0" sz="3900" spc="-19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900" spc="-10">
                <a:solidFill>
                  <a:srgbClr val="004AAC"/>
                </a:solidFill>
                <a:latin typeface="Trebuchet MS"/>
                <a:cs typeface="Trebuchet MS"/>
              </a:rPr>
              <a:t>igualdad.</a:t>
            </a:r>
            <a:endParaRPr sz="3900">
              <a:latin typeface="Trebuchet MS"/>
              <a:cs typeface="Trebuchet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 rot="21540000">
            <a:off x="12842519" y="7847153"/>
            <a:ext cx="4324142" cy="463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420"/>
              </a:lnSpc>
            </a:pPr>
            <a:r>
              <a:rPr dirty="0" baseline="-5327" sz="5475" spc="-585">
                <a:solidFill>
                  <a:srgbClr val="ED781B"/>
                </a:solidFill>
                <a:latin typeface="Arial Black"/>
                <a:cs typeface="Arial Black"/>
              </a:rPr>
              <a:t>PA</a:t>
            </a:r>
            <a:r>
              <a:rPr dirty="0" baseline="-4566" sz="5475" spc="-585">
                <a:solidFill>
                  <a:srgbClr val="ED781B"/>
                </a:solidFill>
                <a:latin typeface="Arial Black"/>
                <a:cs typeface="Arial Black"/>
              </a:rPr>
              <a:t>S</a:t>
            </a:r>
            <a:r>
              <a:rPr dirty="0" baseline="-3805" sz="5475" spc="-585">
                <a:solidFill>
                  <a:srgbClr val="ED781B"/>
                </a:solidFill>
                <a:latin typeface="Arial Black"/>
                <a:cs typeface="Arial Black"/>
              </a:rPr>
              <a:t>A</a:t>
            </a:r>
            <a:r>
              <a:rPr dirty="0" baseline="-3044" sz="5475" spc="-585">
                <a:solidFill>
                  <a:srgbClr val="ED781B"/>
                </a:solidFill>
                <a:latin typeface="Arial Black"/>
                <a:cs typeface="Arial Black"/>
              </a:rPr>
              <a:t>R</a:t>
            </a:r>
            <a:r>
              <a:rPr dirty="0" baseline="-3044" sz="5475" spc="-494">
                <a:solidFill>
                  <a:srgbClr val="ED781B"/>
                </a:solidFill>
                <a:latin typeface="Arial Black"/>
                <a:cs typeface="Arial Black"/>
              </a:rPr>
              <a:t> </a:t>
            </a:r>
            <a:r>
              <a:rPr dirty="0" baseline="-2283" sz="5475" spc="-434">
                <a:solidFill>
                  <a:srgbClr val="ED781B"/>
                </a:solidFill>
                <a:latin typeface="Arial Black"/>
                <a:cs typeface="Arial Black"/>
              </a:rPr>
              <a:t>UN</a:t>
            </a:r>
            <a:r>
              <a:rPr dirty="0" baseline="-1522" sz="5475" spc="-434">
                <a:solidFill>
                  <a:srgbClr val="ED781B"/>
                </a:solidFill>
                <a:latin typeface="Arial Black"/>
                <a:cs typeface="Arial Black"/>
              </a:rPr>
              <a:t>O</a:t>
            </a:r>
            <a:r>
              <a:rPr dirty="0" sz="3650" spc="-290">
                <a:solidFill>
                  <a:srgbClr val="ED781B"/>
                </a:solidFill>
                <a:latin typeface="Arial Black"/>
                <a:cs typeface="Arial Black"/>
              </a:rPr>
              <a:t>S</a:t>
            </a:r>
            <a:r>
              <a:rPr dirty="0" sz="3650" spc="-325">
                <a:solidFill>
                  <a:srgbClr val="ED781B"/>
                </a:solidFill>
                <a:latin typeface="Arial Black"/>
                <a:cs typeface="Arial Black"/>
              </a:rPr>
              <a:t> </a:t>
            </a:r>
            <a:r>
              <a:rPr dirty="0" sz="3650" spc="-340">
                <a:solidFill>
                  <a:srgbClr val="ED781B"/>
                </a:solidFill>
                <a:latin typeface="Arial Black"/>
                <a:cs typeface="Arial Black"/>
              </a:rPr>
              <a:t>D</a:t>
            </a:r>
            <a:r>
              <a:rPr dirty="0" sz="3650" spc="-340">
                <a:solidFill>
                  <a:srgbClr val="ED781B"/>
                </a:solidFill>
                <a:latin typeface="Arial Black"/>
                <a:cs typeface="Arial Black"/>
              </a:rPr>
              <a:t>ÍA</a:t>
            </a:r>
            <a:r>
              <a:rPr dirty="0" baseline="1522" sz="5475" spc="-509">
                <a:solidFill>
                  <a:srgbClr val="ED781B"/>
                </a:solidFill>
                <a:latin typeface="Arial Black"/>
                <a:cs typeface="Arial Black"/>
              </a:rPr>
              <a:t>S</a:t>
            </a:r>
            <a:endParaRPr baseline="1522" sz="5475">
              <a:latin typeface="Arial Black"/>
              <a:cs typeface="Arial Black"/>
            </a:endParaRPr>
          </a:p>
        </p:txBody>
      </p:sp>
      <p:sp>
        <p:nvSpPr>
          <p:cNvPr id="14" name="object 14" descr=""/>
          <p:cNvSpPr txBox="1"/>
          <p:nvPr/>
        </p:nvSpPr>
        <p:spPr>
          <a:xfrm rot="21540000">
            <a:off x="13270728" y="8491429"/>
            <a:ext cx="3508987" cy="463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650"/>
              </a:lnSpc>
            </a:pPr>
            <a:r>
              <a:rPr dirty="0" baseline="-1522" sz="5475" spc="-532">
                <a:solidFill>
                  <a:srgbClr val="ED781B"/>
                </a:solidFill>
                <a:latin typeface="Arial Black"/>
                <a:cs typeface="Arial Black"/>
              </a:rPr>
              <a:t>IN</a:t>
            </a:r>
            <a:r>
              <a:rPr dirty="0" sz="3650" spc="-355">
                <a:solidFill>
                  <a:srgbClr val="ED781B"/>
                </a:solidFill>
                <a:latin typeface="Arial Black"/>
                <a:cs typeface="Arial Black"/>
              </a:rPr>
              <a:t>O</a:t>
            </a:r>
            <a:r>
              <a:rPr dirty="0" sz="3650" spc="-355">
                <a:solidFill>
                  <a:srgbClr val="ED781B"/>
                </a:solidFill>
                <a:latin typeface="Arial Black"/>
                <a:cs typeface="Arial Black"/>
              </a:rPr>
              <a:t>L</a:t>
            </a:r>
            <a:r>
              <a:rPr dirty="0" sz="3650" spc="-355">
                <a:solidFill>
                  <a:srgbClr val="ED781B"/>
                </a:solidFill>
                <a:latin typeface="Arial Black"/>
                <a:cs typeface="Arial Black"/>
              </a:rPr>
              <a:t>VI</a:t>
            </a:r>
            <a:r>
              <a:rPr dirty="0" baseline="1522" sz="5475" spc="-532">
                <a:solidFill>
                  <a:srgbClr val="ED781B"/>
                </a:solidFill>
                <a:latin typeface="Arial Black"/>
                <a:cs typeface="Arial Black"/>
              </a:rPr>
              <a:t>DA</a:t>
            </a:r>
            <a:r>
              <a:rPr dirty="0" baseline="2283" sz="5475" spc="-532">
                <a:solidFill>
                  <a:srgbClr val="ED781B"/>
                </a:solidFill>
                <a:latin typeface="Arial Black"/>
                <a:cs typeface="Arial Black"/>
              </a:rPr>
              <a:t>B</a:t>
            </a:r>
            <a:r>
              <a:rPr dirty="0" baseline="3044" sz="5475" spc="-532">
                <a:solidFill>
                  <a:srgbClr val="ED781B"/>
                </a:solidFill>
                <a:latin typeface="Arial Black"/>
                <a:cs typeface="Arial Black"/>
              </a:rPr>
              <a:t>L</a:t>
            </a:r>
            <a:r>
              <a:rPr dirty="0" baseline="3805" sz="5475" spc="-532">
                <a:solidFill>
                  <a:srgbClr val="ED781B"/>
                </a:solidFill>
                <a:latin typeface="Arial Black"/>
                <a:cs typeface="Arial Black"/>
              </a:rPr>
              <a:t>ES</a:t>
            </a:r>
            <a:endParaRPr baseline="3805" sz="5475">
              <a:latin typeface="Arial Black"/>
              <a:cs typeface="Arial Black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2288697" y="7651432"/>
            <a:ext cx="5638165" cy="1588770"/>
            <a:chOff x="12288697" y="7651432"/>
            <a:chExt cx="5638165" cy="1588770"/>
          </a:xfrm>
        </p:grpSpPr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320426" y="7651432"/>
              <a:ext cx="606396" cy="1008768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7342179" y="8724272"/>
              <a:ext cx="271780" cy="281940"/>
            </a:xfrm>
            <a:custGeom>
              <a:avLst/>
              <a:gdLst/>
              <a:ahLst/>
              <a:cxnLst/>
              <a:rect l="l" t="t" r="r" b="b"/>
              <a:pathLst>
                <a:path w="271780" h="281940">
                  <a:moveTo>
                    <a:pt x="261336" y="19843"/>
                  </a:moveTo>
                  <a:lnTo>
                    <a:pt x="124128" y="4064"/>
                  </a:lnTo>
                  <a:lnTo>
                    <a:pt x="139398" y="3996"/>
                  </a:lnTo>
                  <a:lnTo>
                    <a:pt x="156563" y="4290"/>
                  </a:lnTo>
                  <a:lnTo>
                    <a:pt x="226612" y="6715"/>
                  </a:lnTo>
                  <a:lnTo>
                    <a:pt x="238615" y="6926"/>
                  </a:lnTo>
                  <a:lnTo>
                    <a:pt x="242495" y="5679"/>
                  </a:lnTo>
                  <a:lnTo>
                    <a:pt x="246743" y="5146"/>
                  </a:lnTo>
                  <a:lnTo>
                    <a:pt x="253438" y="5916"/>
                  </a:lnTo>
                  <a:lnTo>
                    <a:pt x="256585" y="7727"/>
                  </a:lnTo>
                  <a:lnTo>
                    <a:pt x="260425" y="12765"/>
                  </a:lnTo>
                  <a:lnTo>
                    <a:pt x="261204" y="15644"/>
                  </a:lnTo>
                  <a:lnTo>
                    <a:pt x="260816" y="18495"/>
                  </a:lnTo>
                  <a:lnTo>
                    <a:pt x="261336" y="19843"/>
                  </a:lnTo>
                  <a:close/>
                </a:path>
                <a:path w="271780" h="281940">
                  <a:moveTo>
                    <a:pt x="36616" y="281802"/>
                  </a:moveTo>
                  <a:lnTo>
                    <a:pt x="19413" y="263996"/>
                  </a:lnTo>
                  <a:lnTo>
                    <a:pt x="20594" y="259479"/>
                  </a:lnTo>
                  <a:lnTo>
                    <a:pt x="19037" y="257338"/>
                  </a:lnTo>
                  <a:lnTo>
                    <a:pt x="12072" y="207709"/>
                  </a:lnTo>
                  <a:lnTo>
                    <a:pt x="10423" y="163197"/>
                  </a:lnTo>
                  <a:lnTo>
                    <a:pt x="10435" y="160664"/>
                  </a:lnTo>
                  <a:lnTo>
                    <a:pt x="10298" y="148087"/>
                  </a:lnTo>
                  <a:lnTo>
                    <a:pt x="10291" y="147435"/>
                  </a:lnTo>
                  <a:lnTo>
                    <a:pt x="10331" y="144625"/>
                  </a:lnTo>
                  <a:lnTo>
                    <a:pt x="10348" y="143404"/>
                  </a:lnTo>
                  <a:lnTo>
                    <a:pt x="8764" y="134522"/>
                  </a:lnTo>
                  <a:lnTo>
                    <a:pt x="7171" y="125889"/>
                  </a:lnTo>
                  <a:lnTo>
                    <a:pt x="1043" y="93751"/>
                  </a:lnTo>
                  <a:lnTo>
                    <a:pt x="0" y="88109"/>
                  </a:lnTo>
                  <a:lnTo>
                    <a:pt x="54" y="87673"/>
                  </a:lnTo>
                  <a:lnTo>
                    <a:pt x="1475" y="82903"/>
                  </a:lnTo>
                  <a:lnTo>
                    <a:pt x="1652" y="82310"/>
                  </a:lnTo>
                  <a:lnTo>
                    <a:pt x="5439" y="78128"/>
                  </a:lnTo>
                  <a:lnTo>
                    <a:pt x="4787" y="75925"/>
                  </a:lnTo>
                  <a:lnTo>
                    <a:pt x="4796" y="73476"/>
                  </a:lnTo>
                  <a:lnTo>
                    <a:pt x="39891" y="30668"/>
                  </a:lnTo>
                  <a:lnTo>
                    <a:pt x="82956" y="5553"/>
                  </a:lnTo>
                  <a:lnTo>
                    <a:pt x="110476" y="0"/>
                  </a:lnTo>
                  <a:lnTo>
                    <a:pt x="114656" y="480"/>
                  </a:lnTo>
                  <a:lnTo>
                    <a:pt x="118484" y="1755"/>
                  </a:lnTo>
                  <a:lnTo>
                    <a:pt x="121846" y="3801"/>
                  </a:lnTo>
                  <a:lnTo>
                    <a:pt x="261336" y="19843"/>
                  </a:lnTo>
                  <a:lnTo>
                    <a:pt x="261782" y="21003"/>
                  </a:lnTo>
                  <a:lnTo>
                    <a:pt x="262099" y="23602"/>
                  </a:lnTo>
                  <a:lnTo>
                    <a:pt x="261739" y="26114"/>
                  </a:lnTo>
                  <a:lnTo>
                    <a:pt x="260361" y="42119"/>
                  </a:lnTo>
                  <a:lnTo>
                    <a:pt x="260161" y="44440"/>
                  </a:lnTo>
                  <a:lnTo>
                    <a:pt x="259962" y="46750"/>
                  </a:lnTo>
                  <a:lnTo>
                    <a:pt x="112320" y="29771"/>
                  </a:lnTo>
                  <a:lnTo>
                    <a:pt x="109746" y="30966"/>
                  </a:lnTo>
                  <a:lnTo>
                    <a:pt x="70267" y="49074"/>
                  </a:lnTo>
                  <a:lnTo>
                    <a:pt x="42254" y="67203"/>
                  </a:lnTo>
                  <a:lnTo>
                    <a:pt x="221503" y="87817"/>
                  </a:lnTo>
                  <a:lnTo>
                    <a:pt x="219024" y="92619"/>
                  </a:lnTo>
                  <a:lnTo>
                    <a:pt x="216312" y="97801"/>
                  </a:lnTo>
                  <a:lnTo>
                    <a:pt x="214292" y="101939"/>
                  </a:lnTo>
                  <a:lnTo>
                    <a:pt x="258728" y="107049"/>
                  </a:lnTo>
                  <a:lnTo>
                    <a:pt x="258777" y="110042"/>
                  </a:lnTo>
                  <a:lnTo>
                    <a:pt x="151702" y="97728"/>
                  </a:lnTo>
                  <a:lnTo>
                    <a:pt x="138569" y="96901"/>
                  </a:lnTo>
                  <a:lnTo>
                    <a:pt x="125016" y="97111"/>
                  </a:lnTo>
                  <a:lnTo>
                    <a:pt x="111468" y="97984"/>
                  </a:lnTo>
                  <a:lnTo>
                    <a:pt x="61900" y="102232"/>
                  </a:lnTo>
                  <a:lnTo>
                    <a:pt x="53538" y="103081"/>
                  </a:lnTo>
                  <a:lnTo>
                    <a:pt x="45215" y="104106"/>
                  </a:lnTo>
                  <a:lnTo>
                    <a:pt x="45713" y="106136"/>
                  </a:lnTo>
                  <a:lnTo>
                    <a:pt x="45786" y="108336"/>
                  </a:lnTo>
                  <a:lnTo>
                    <a:pt x="44733" y="113646"/>
                  </a:lnTo>
                  <a:lnTo>
                    <a:pt x="44187" y="117040"/>
                  </a:lnTo>
                  <a:lnTo>
                    <a:pt x="43644" y="121213"/>
                  </a:lnTo>
                  <a:lnTo>
                    <a:pt x="48416" y="149005"/>
                  </a:lnTo>
                  <a:lnTo>
                    <a:pt x="52318" y="178427"/>
                  </a:lnTo>
                  <a:lnTo>
                    <a:pt x="54473" y="209052"/>
                  </a:lnTo>
                  <a:lnTo>
                    <a:pt x="54007" y="240451"/>
                  </a:lnTo>
                  <a:lnTo>
                    <a:pt x="220644" y="259615"/>
                  </a:lnTo>
                  <a:lnTo>
                    <a:pt x="216498" y="261888"/>
                  </a:lnTo>
                  <a:lnTo>
                    <a:pt x="203426" y="268425"/>
                  </a:lnTo>
                  <a:lnTo>
                    <a:pt x="200137" y="269973"/>
                  </a:lnTo>
                  <a:lnTo>
                    <a:pt x="198114" y="270328"/>
                  </a:lnTo>
                  <a:lnTo>
                    <a:pt x="189850" y="269377"/>
                  </a:lnTo>
                  <a:lnTo>
                    <a:pt x="186857" y="271243"/>
                  </a:lnTo>
                  <a:lnTo>
                    <a:pt x="183274" y="272333"/>
                  </a:lnTo>
                  <a:lnTo>
                    <a:pt x="168634" y="273148"/>
                  </a:lnTo>
                  <a:lnTo>
                    <a:pt x="111665" y="274886"/>
                  </a:lnTo>
                  <a:lnTo>
                    <a:pt x="103230" y="275247"/>
                  </a:lnTo>
                  <a:lnTo>
                    <a:pt x="95683" y="275764"/>
                  </a:lnTo>
                  <a:lnTo>
                    <a:pt x="88097" y="276517"/>
                  </a:lnTo>
                  <a:lnTo>
                    <a:pt x="80527" y="277423"/>
                  </a:lnTo>
                  <a:lnTo>
                    <a:pt x="64054" y="279561"/>
                  </a:lnTo>
                  <a:lnTo>
                    <a:pt x="54967" y="280606"/>
                  </a:lnTo>
                  <a:lnTo>
                    <a:pt x="45808" y="281399"/>
                  </a:lnTo>
                  <a:lnTo>
                    <a:pt x="36616" y="281802"/>
                  </a:lnTo>
                  <a:close/>
                </a:path>
                <a:path w="271780" h="281940">
                  <a:moveTo>
                    <a:pt x="161406" y="37270"/>
                  </a:moveTo>
                  <a:lnTo>
                    <a:pt x="139859" y="34792"/>
                  </a:lnTo>
                  <a:lnTo>
                    <a:pt x="130361" y="33337"/>
                  </a:lnTo>
                  <a:lnTo>
                    <a:pt x="121142" y="31658"/>
                  </a:lnTo>
                  <a:lnTo>
                    <a:pt x="112320" y="29771"/>
                  </a:lnTo>
                  <a:lnTo>
                    <a:pt x="259962" y="46750"/>
                  </a:lnTo>
                  <a:lnTo>
                    <a:pt x="259941" y="46995"/>
                  </a:lnTo>
                  <a:lnTo>
                    <a:pt x="195737" y="39612"/>
                  </a:lnTo>
                  <a:lnTo>
                    <a:pt x="185293" y="39035"/>
                  </a:lnTo>
                  <a:lnTo>
                    <a:pt x="185589" y="39069"/>
                  </a:lnTo>
                  <a:lnTo>
                    <a:pt x="172724" y="38209"/>
                  </a:lnTo>
                  <a:lnTo>
                    <a:pt x="161406" y="37270"/>
                  </a:lnTo>
                  <a:close/>
                </a:path>
                <a:path w="271780" h="281940">
                  <a:moveTo>
                    <a:pt x="258173" y="73399"/>
                  </a:moveTo>
                  <a:lnTo>
                    <a:pt x="173477" y="63659"/>
                  </a:lnTo>
                  <a:lnTo>
                    <a:pt x="178508" y="57371"/>
                  </a:lnTo>
                  <a:lnTo>
                    <a:pt x="183877" y="51286"/>
                  </a:lnTo>
                  <a:lnTo>
                    <a:pt x="189611" y="45375"/>
                  </a:lnTo>
                  <a:lnTo>
                    <a:pt x="195737" y="39612"/>
                  </a:lnTo>
                  <a:lnTo>
                    <a:pt x="259941" y="46995"/>
                  </a:lnTo>
                  <a:lnTo>
                    <a:pt x="258291" y="66158"/>
                  </a:lnTo>
                  <a:lnTo>
                    <a:pt x="258096" y="68728"/>
                  </a:lnTo>
                  <a:lnTo>
                    <a:pt x="258151" y="72092"/>
                  </a:lnTo>
                  <a:lnTo>
                    <a:pt x="258159" y="72528"/>
                  </a:lnTo>
                  <a:lnTo>
                    <a:pt x="258173" y="73399"/>
                  </a:lnTo>
                  <a:close/>
                </a:path>
                <a:path w="271780" h="281940">
                  <a:moveTo>
                    <a:pt x="221503" y="87817"/>
                  </a:moveTo>
                  <a:lnTo>
                    <a:pt x="42254" y="67203"/>
                  </a:lnTo>
                  <a:lnTo>
                    <a:pt x="56862" y="65468"/>
                  </a:lnTo>
                  <a:lnTo>
                    <a:pt x="71535" y="64210"/>
                  </a:lnTo>
                  <a:lnTo>
                    <a:pt x="86189" y="63275"/>
                  </a:lnTo>
                  <a:lnTo>
                    <a:pt x="109175" y="62065"/>
                  </a:lnTo>
                  <a:lnTo>
                    <a:pt x="127698" y="60617"/>
                  </a:lnTo>
                  <a:lnTo>
                    <a:pt x="137782" y="60080"/>
                  </a:lnTo>
                  <a:lnTo>
                    <a:pt x="149254" y="60003"/>
                  </a:lnTo>
                  <a:lnTo>
                    <a:pt x="150251" y="60118"/>
                  </a:lnTo>
                  <a:lnTo>
                    <a:pt x="159243" y="60717"/>
                  </a:lnTo>
                  <a:lnTo>
                    <a:pt x="164560" y="61329"/>
                  </a:lnTo>
                  <a:lnTo>
                    <a:pt x="169270" y="62305"/>
                  </a:lnTo>
                  <a:lnTo>
                    <a:pt x="173477" y="63659"/>
                  </a:lnTo>
                  <a:lnTo>
                    <a:pt x="258173" y="73399"/>
                  </a:lnTo>
                  <a:lnTo>
                    <a:pt x="258460" y="90809"/>
                  </a:lnTo>
                  <a:lnTo>
                    <a:pt x="222116" y="86629"/>
                  </a:lnTo>
                  <a:lnTo>
                    <a:pt x="221503" y="87817"/>
                  </a:lnTo>
                  <a:close/>
                </a:path>
                <a:path w="271780" h="281940">
                  <a:moveTo>
                    <a:pt x="258728" y="107049"/>
                  </a:moveTo>
                  <a:lnTo>
                    <a:pt x="214292" y="101939"/>
                  </a:lnTo>
                  <a:lnTo>
                    <a:pt x="215973" y="99590"/>
                  </a:lnTo>
                  <a:lnTo>
                    <a:pt x="220228" y="93825"/>
                  </a:lnTo>
                  <a:lnTo>
                    <a:pt x="221155" y="92864"/>
                  </a:lnTo>
                  <a:lnTo>
                    <a:pt x="222171" y="92058"/>
                  </a:lnTo>
                  <a:lnTo>
                    <a:pt x="222116" y="86629"/>
                  </a:lnTo>
                  <a:lnTo>
                    <a:pt x="258460" y="90809"/>
                  </a:lnTo>
                  <a:lnTo>
                    <a:pt x="258728" y="107049"/>
                  </a:lnTo>
                  <a:close/>
                </a:path>
                <a:path w="271780" h="281940">
                  <a:moveTo>
                    <a:pt x="167007" y="107315"/>
                  </a:moveTo>
                  <a:lnTo>
                    <a:pt x="155427" y="98156"/>
                  </a:lnTo>
                  <a:lnTo>
                    <a:pt x="258777" y="110042"/>
                  </a:lnTo>
                  <a:lnTo>
                    <a:pt x="258799" y="110728"/>
                  </a:lnTo>
                  <a:lnTo>
                    <a:pt x="259381" y="117497"/>
                  </a:lnTo>
                  <a:lnTo>
                    <a:pt x="169266" y="107133"/>
                  </a:lnTo>
                  <a:lnTo>
                    <a:pt x="168620" y="107229"/>
                  </a:lnTo>
                  <a:lnTo>
                    <a:pt x="169075" y="107281"/>
                  </a:lnTo>
                  <a:lnTo>
                    <a:pt x="167007" y="107315"/>
                  </a:lnTo>
                  <a:close/>
                </a:path>
                <a:path w="271780" h="281940">
                  <a:moveTo>
                    <a:pt x="220644" y="259615"/>
                  </a:moveTo>
                  <a:lnTo>
                    <a:pt x="54007" y="240451"/>
                  </a:lnTo>
                  <a:lnTo>
                    <a:pt x="64589" y="238893"/>
                  </a:lnTo>
                  <a:lnTo>
                    <a:pt x="75261" y="237974"/>
                  </a:lnTo>
                  <a:lnTo>
                    <a:pt x="85809" y="237485"/>
                  </a:lnTo>
                  <a:lnTo>
                    <a:pt x="163060" y="235705"/>
                  </a:lnTo>
                  <a:lnTo>
                    <a:pt x="168014" y="191733"/>
                  </a:lnTo>
                  <a:lnTo>
                    <a:pt x="168310" y="188676"/>
                  </a:lnTo>
                  <a:lnTo>
                    <a:pt x="168667" y="184574"/>
                  </a:lnTo>
                  <a:lnTo>
                    <a:pt x="169742" y="169492"/>
                  </a:lnTo>
                  <a:lnTo>
                    <a:pt x="169801" y="168268"/>
                  </a:lnTo>
                  <a:lnTo>
                    <a:pt x="169992" y="165802"/>
                  </a:lnTo>
                  <a:lnTo>
                    <a:pt x="170872" y="153165"/>
                  </a:lnTo>
                  <a:lnTo>
                    <a:pt x="170905" y="152700"/>
                  </a:lnTo>
                  <a:lnTo>
                    <a:pt x="171516" y="137422"/>
                  </a:lnTo>
                  <a:lnTo>
                    <a:pt x="171528" y="137116"/>
                  </a:lnTo>
                  <a:lnTo>
                    <a:pt x="171231" y="120803"/>
                  </a:lnTo>
                  <a:lnTo>
                    <a:pt x="169331" y="107583"/>
                  </a:lnTo>
                  <a:lnTo>
                    <a:pt x="169266" y="107133"/>
                  </a:lnTo>
                  <a:lnTo>
                    <a:pt x="259381" y="117497"/>
                  </a:lnTo>
                  <a:lnTo>
                    <a:pt x="261669" y="144116"/>
                  </a:lnTo>
                  <a:lnTo>
                    <a:pt x="224907" y="139889"/>
                  </a:lnTo>
                  <a:lnTo>
                    <a:pt x="222847" y="143325"/>
                  </a:lnTo>
                  <a:lnTo>
                    <a:pt x="220931" y="146679"/>
                  </a:lnTo>
                  <a:lnTo>
                    <a:pt x="219291" y="149686"/>
                  </a:lnTo>
                  <a:lnTo>
                    <a:pt x="224069" y="150236"/>
                  </a:lnTo>
                  <a:lnTo>
                    <a:pt x="225975" y="151052"/>
                  </a:lnTo>
                  <a:lnTo>
                    <a:pt x="262711" y="155277"/>
                  </a:lnTo>
                  <a:lnTo>
                    <a:pt x="266240" y="184571"/>
                  </a:lnTo>
                  <a:lnTo>
                    <a:pt x="229235" y="180315"/>
                  </a:lnTo>
                  <a:lnTo>
                    <a:pt x="226871" y="187492"/>
                  </a:lnTo>
                  <a:lnTo>
                    <a:pt x="224214" y="195106"/>
                  </a:lnTo>
                  <a:lnTo>
                    <a:pt x="221288" y="202554"/>
                  </a:lnTo>
                  <a:lnTo>
                    <a:pt x="227018" y="203213"/>
                  </a:lnTo>
                  <a:lnTo>
                    <a:pt x="230305" y="204857"/>
                  </a:lnTo>
                  <a:lnTo>
                    <a:pt x="232519" y="207303"/>
                  </a:lnTo>
                  <a:lnTo>
                    <a:pt x="269576" y="211565"/>
                  </a:lnTo>
                  <a:lnTo>
                    <a:pt x="271235" y="225194"/>
                  </a:lnTo>
                  <a:lnTo>
                    <a:pt x="267902" y="231980"/>
                  </a:lnTo>
                  <a:lnTo>
                    <a:pt x="241820" y="247592"/>
                  </a:lnTo>
                  <a:lnTo>
                    <a:pt x="229288" y="254877"/>
                  </a:lnTo>
                  <a:lnTo>
                    <a:pt x="220644" y="259615"/>
                  </a:lnTo>
                  <a:close/>
                </a:path>
                <a:path w="271780" h="281940">
                  <a:moveTo>
                    <a:pt x="262711" y="155277"/>
                  </a:moveTo>
                  <a:lnTo>
                    <a:pt x="225975" y="151052"/>
                  </a:lnTo>
                  <a:lnTo>
                    <a:pt x="225587" y="147214"/>
                  </a:lnTo>
                  <a:lnTo>
                    <a:pt x="224907" y="139889"/>
                  </a:lnTo>
                  <a:lnTo>
                    <a:pt x="261669" y="144116"/>
                  </a:lnTo>
                  <a:lnTo>
                    <a:pt x="262424" y="152902"/>
                  </a:lnTo>
                  <a:lnTo>
                    <a:pt x="262711" y="155277"/>
                  </a:lnTo>
                  <a:close/>
                </a:path>
                <a:path w="271780" h="281940">
                  <a:moveTo>
                    <a:pt x="269576" y="211565"/>
                  </a:moveTo>
                  <a:lnTo>
                    <a:pt x="232519" y="207303"/>
                  </a:lnTo>
                  <a:lnTo>
                    <a:pt x="229235" y="180315"/>
                  </a:lnTo>
                  <a:lnTo>
                    <a:pt x="266240" y="184571"/>
                  </a:lnTo>
                  <a:lnTo>
                    <a:pt x="267612" y="195953"/>
                  </a:lnTo>
                  <a:lnTo>
                    <a:pt x="269576" y="211565"/>
                  </a:lnTo>
                  <a:close/>
                </a:path>
                <a:path w="271780" h="281940">
                  <a:moveTo>
                    <a:pt x="196774" y="270562"/>
                  </a:moveTo>
                  <a:lnTo>
                    <a:pt x="192189" y="270035"/>
                  </a:lnTo>
                  <a:lnTo>
                    <a:pt x="191007" y="269765"/>
                  </a:lnTo>
                  <a:lnTo>
                    <a:pt x="189850" y="269377"/>
                  </a:lnTo>
                  <a:lnTo>
                    <a:pt x="198114" y="270328"/>
                  </a:lnTo>
                  <a:lnTo>
                    <a:pt x="196774" y="270562"/>
                  </a:lnTo>
                  <a:close/>
                </a:path>
              </a:pathLst>
            </a:custGeom>
            <a:solidFill>
              <a:srgbClr val="ED78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288697" y="8208416"/>
              <a:ext cx="611341" cy="1031242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12408688" y="7850963"/>
              <a:ext cx="292735" cy="312420"/>
            </a:xfrm>
            <a:custGeom>
              <a:avLst/>
              <a:gdLst/>
              <a:ahLst/>
              <a:cxnLst/>
              <a:rect l="l" t="t" r="r" b="b"/>
              <a:pathLst>
                <a:path w="292734" h="312420">
                  <a:moveTo>
                    <a:pt x="48340" y="300141"/>
                  </a:moveTo>
                  <a:lnTo>
                    <a:pt x="186067" y="289836"/>
                  </a:lnTo>
                  <a:lnTo>
                    <a:pt x="171082" y="292774"/>
                  </a:lnTo>
                  <a:lnTo>
                    <a:pt x="154168" y="295713"/>
                  </a:lnTo>
                  <a:lnTo>
                    <a:pt x="84913" y="306504"/>
                  </a:lnTo>
                  <a:lnTo>
                    <a:pt x="73085" y="308554"/>
                  </a:lnTo>
                  <a:lnTo>
                    <a:pt x="69508" y="310509"/>
                  </a:lnTo>
                  <a:lnTo>
                    <a:pt x="65436" y="311832"/>
                  </a:lnTo>
                  <a:lnTo>
                    <a:pt x="58716" y="312334"/>
                  </a:lnTo>
                  <a:lnTo>
                    <a:pt x="55284" y="311147"/>
                  </a:lnTo>
                  <a:lnTo>
                    <a:pt x="50566" y="306922"/>
                  </a:lnTo>
                  <a:lnTo>
                    <a:pt x="49259" y="304240"/>
                  </a:lnTo>
                  <a:lnTo>
                    <a:pt x="49104" y="301368"/>
                  </a:lnTo>
                  <a:lnTo>
                    <a:pt x="48340" y="300141"/>
                  </a:lnTo>
                  <a:close/>
                </a:path>
                <a:path w="292734" h="312420">
                  <a:moveTo>
                    <a:pt x="219787" y="596"/>
                  </a:moveTo>
                  <a:lnTo>
                    <a:pt x="240031" y="14849"/>
                  </a:lnTo>
                  <a:lnTo>
                    <a:pt x="239721" y="19508"/>
                  </a:lnTo>
                  <a:lnTo>
                    <a:pt x="241653" y="21318"/>
                  </a:lnTo>
                  <a:lnTo>
                    <a:pt x="257826" y="68751"/>
                  </a:lnTo>
                  <a:lnTo>
                    <a:pt x="267818" y="112159"/>
                  </a:lnTo>
                  <a:lnTo>
                    <a:pt x="268282" y="114649"/>
                  </a:lnTo>
                  <a:lnTo>
                    <a:pt x="270782" y="126976"/>
                  </a:lnTo>
                  <a:lnTo>
                    <a:pt x="270911" y="127615"/>
                  </a:lnTo>
                  <a:lnTo>
                    <a:pt x="271401" y="130382"/>
                  </a:lnTo>
                  <a:lnTo>
                    <a:pt x="271613" y="131584"/>
                  </a:lnTo>
                  <a:lnTo>
                    <a:pt x="274839" y="140011"/>
                  </a:lnTo>
                  <a:lnTo>
                    <a:pt x="278027" y="148190"/>
                  </a:lnTo>
                  <a:lnTo>
                    <a:pt x="290089" y="178602"/>
                  </a:lnTo>
                  <a:lnTo>
                    <a:pt x="292176" y="183947"/>
                  </a:lnTo>
                  <a:lnTo>
                    <a:pt x="292204" y="184385"/>
                  </a:lnTo>
                  <a:lnTo>
                    <a:pt x="291705" y="189337"/>
                  </a:lnTo>
                  <a:lnTo>
                    <a:pt x="291643" y="189953"/>
                  </a:lnTo>
                  <a:lnTo>
                    <a:pt x="288710" y="194772"/>
                  </a:lnTo>
                  <a:lnTo>
                    <a:pt x="289765" y="196814"/>
                  </a:lnTo>
                  <a:lnTo>
                    <a:pt x="290216" y="199221"/>
                  </a:lnTo>
                  <a:lnTo>
                    <a:pt x="289921" y="201779"/>
                  </a:lnTo>
                  <a:lnTo>
                    <a:pt x="285147" y="218738"/>
                  </a:lnTo>
                  <a:lnTo>
                    <a:pt x="250565" y="260372"/>
                  </a:lnTo>
                  <a:lnTo>
                    <a:pt x="213512" y="287782"/>
                  </a:lnTo>
                  <a:lnTo>
                    <a:pt x="196044" y="291574"/>
                  </a:lnTo>
                  <a:lnTo>
                    <a:pt x="192045" y="291042"/>
                  </a:lnTo>
                  <a:lnTo>
                    <a:pt x="188357" y="289665"/>
                  </a:lnTo>
                  <a:lnTo>
                    <a:pt x="48340" y="300141"/>
                  </a:lnTo>
                  <a:lnTo>
                    <a:pt x="47683" y="299086"/>
                  </a:lnTo>
                  <a:lnTo>
                    <a:pt x="46884" y="296592"/>
                  </a:lnTo>
                  <a:lnTo>
                    <a:pt x="46765" y="294058"/>
                  </a:lnTo>
                  <a:lnTo>
                    <a:pt x="45108" y="278079"/>
                  </a:lnTo>
                  <a:lnTo>
                    <a:pt x="44868" y="275762"/>
                  </a:lnTo>
                  <a:lnTo>
                    <a:pt x="44629" y="273456"/>
                  </a:lnTo>
                  <a:lnTo>
                    <a:pt x="192830" y="262367"/>
                  </a:lnTo>
                  <a:lnTo>
                    <a:pt x="195134" y="260709"/>
                  </a:lnTo>
                  <a:lnTo>
                    <a:pt x="202969" y="255910"/>
                  </a:lnTo>
                  <a:lnTo>
                    <a:pt x="204232" y="255083"/>
                  </a:lnTo>
                  <a:lnTo>
                    <a:pt x="236637" y="230122"/>
                  </a:lnTo>
                  <a:lnTo>
                    <a:pt x="254607" y="212427"/>
                  </a:lnTo>
                  <a:lnTo>
                    <a:pt x="74679" y="225889"/>
                  </a:lnTo>
                  <a:lnTo>
                    <a:pt x="76211" y="220706"/>
                  </a:lnTo>
                  <a:lnTo>
                    <a:pt x="77900" y="215107"/>
                  </a:lnTo>
                  <a:lnTo>
                    <a:pt x="79105" y="210663"/>
                  </a:lnTo>
                  <a:lnTo>
                    <a:pt x="34502" y="214000"/>
                  </a:lnTo>
                  <a:lnTo>
                    <a:pt x="33891" y="211070"/>
                  </a:lnTo>
                  <a:lnTo>
                    <a:pt x="141371" y="203028"/>
                  </a:lnTo>
                  <a:lnTo>
                    <a:pt x="180839" y="195210"/>
                  </a:lnTo>
                  <a:lnTo>
                    <a:pt x="228724" y="181717"/>
                  </a:lnTo>
                  <a:lnTo>
                    <a:pt x="244759" y="176738"/>
                  </a:lnTo>
                  <a:lnTo>
                    <a:pt x="243887" y="174838"/>
                  </a:lnTo>
                  <a:lnTo>
                    <a:pt x="243403" y="172691"/>
                  </a:lnTo>
                  <a:lnTo>
                    <a:pt x="243438" y="167278"/>
                  </a:lnTo>
                  <a:lnTo>
                    <a:pt x="243336" y="163842"/>
                  </a:lnTo>
                  <a:lnTo>
                    <a:pt x="243085" y="159641"/>
                  </a:lnTo>
                  <a:lnTo>
                    <a:pt x="233171" y="133242"/>
                  </a:lnTo>
                  <a:lnTo>
                    <a:pt x="223806" y="105079"/>
                  </a:lnTo>
                  <a:lnTo>
                    <a:pt x="215930" y="75406"/>
                  </a:lnTo>
                  <a:lnTo>
                    <a:pt x="210483" y="44479"/>
                  </a:lnTo>
                  <a:lnTo>
                    <a:pt x="43215" y="56995"/>
                  </a:lnTo>
                  <a:lnTo>
                    <a:pt x="71624" y="41616"/>
                  </a:lnTo>
                  <a:lnTo>
                    <a:pt x="74213" y="39221"/>
                  </a:lnTo>
                  <a:lnTo>
                    <a:pt x="77527" y="37476"/>
                  </a:lnTo>
                  <a:lnTo>
                    <a:pt x="91752" y="33922"/>
                  </a:lnTo>
                  <a:lnTo>
                    <a:pt x="147378" y="21502"/>
                  </a:lnTo>
                  <a:lnTo>
                    <a:pt x="155594" y="19561"/>
                  </a:lnTo>
                  <a:lnTo>
                    <a:pt x="162910" y="17634"/>
                  </a:lnTo>
                  <a:lnTo>
                    <a:pt x="170218" y="15468"/>
                  </a:lnTo>
                  <a:lnTo>
                    <a:pt x="177483" y="13155"/>
                  </a:lnTo>
                  <a:lnTo>
                    <a:pt x="193260" y="7957"/>
                  </a:lnTo>
                  <a:lnTo>
                    <a:pt x="201988" y="5221"/>
                  </a:lnTo>
                  <a:lnTo>
                    <a:pt x="210835" y="2720"/>
                  </a:lnTo>
                  <a:lnTo>
                    <a:pt x="219787" y="596"/>
                  </a:lnTo>
                  <a:close/>
                </a:path>
                <a:path w="292734" h="312420">
                  <a:moveTo>
                    <a:pt x="143210" y="264232"/>
                  </a:moveTo>
                  <a:lnTo>
                    <a:pt x="164838" y="262614"/>
                  </a:lnTo>
                  <a:lnTo>
                    <a:pt x="174440" y="262257"/>
                  </a:lnTo>
                  <a:lnTo>
                    <a:pt x="183810" y="262173"/>
                  </a:lnTo>
                  <a:lnTo>
                    <a:pt x="192830" y="262367"/>
                  </a:lnTo>
                  <a:lnTo>
                    <a:pt x="44629" y="273456"/>
                  </a:lnTo>
                  <a:lnTo>
                    <a:pt x="44604" y="273211"/>
                  </a:lnTo>
                  <a:lnTo>
                    <a:pt x="109051" y="268389"/>
                  </a:lnTo>
                  <a:lnTo>
                    <a:pt x="119417" y="266991"/>
                  </a:lnTo>
                  <a:lnTo>
                    <a:pt x="119119" y="267013"/>
                  </a:lnTo>
                  <a:lnTo>
                    <a:pt x="131916" y="265439"/>
                  </a:lnTo>
                  <a:lnTo>
                    <a:pt x="143210" y="264232"/>
                  </a:lnTo>
                  <a:close/>
                </a:path>
                <a:path w="292734" h="312420">
                  <a:moveTo>
                    <a:pt x="41375" y="246946"/>
                  </a:moveTo>
                  <a:lnTo>
                    <a:pt x="126391" y="240585"/>
                  </a:lnTo>
                  <a:lnTo>
                    <a:pt x="122633" y="247706"/>
                  </a:lnTo>
                  <a:lnTo>
                    <a:pt x="118504" y="254692"/>
                  </a:lnTo>
                  <a:lnTo>
                    <a:pt x="113983" y="261576"/>
                  </a:lnTo>
                  <a:lnTo>
                    <a:pt x="109051" y="268389"/>
                  </a:lnTo>
                  <a:lnTo>
                    <a:pt x="44604" y="273211"/>
                  </a:lnTo>
                  <a:lnTo>
                    <a:pt x="42621" y="254080"/>
                  </a:lnTo>
                  <a:lnTo>
                    <a:pt x="42329" y="251519"/>
                  </a:lnTo>
                  <a:lnTo>
                    <a:pt x="41642" y="248225"/>
                  </a:lnTo>
                  <a:lnTo>
                    <a:pt x="41553" y="247799"/>
                  </a:lnTo>
                  <a:lnTo>
                    <a:pt x="41375" y="246946"/>
                  </a:lnTo>
                  <a:close/>
                </a:path>
                <a:path w="292734" h="312420">
                  <a:moveTo>
                    <a:pt x="74679" y="225889"/>
                  </a:moveTo>
                  <a:lnTo>
                    <a:pt x="254607" y="212427"/>
                  </a:lnTo>
                  <a:lnTo>
                    <a:pt x="240585" y="216878"/>
                  </a:lnTo>
                  <a:lnTo>
                    <a:pt x="226411" y="220872"/>
                  </a:lnTo>
                  <a:lnTo>
                    <a:pt x="212194" y="224546"/>
                  </a:lnTo>
                  <a:lnTo>
                    <a:pt x="189845" y="230057"/>
                  </a:lnTo>
                  <a:lnTo>
                    <a:pt x="171926" y="234963"/>
                  </a:lnTo>
                  <a:lnTo>
                    <a:pt x="162123" y="237387"/>
                  </a:lnTo>
                  <a:lnTo>
                    <a:pt x="150869" y="239619"/>
                  </a:lnTo>
                  <a:lnTo>
                    <a:pt x="149869" y="239694"/>
                  </a:lnTo>
                  <a:lnTo>
                    <a:pt x="140925" y="240797"/>
                  </a:lnTo>
                  <a:lnTo>
                    <a:pt x="135587" y="241196"/>
                  </a:lnTo>
                  <a:lnTo>
                    <a:pt x="130777" y="241123"/>
                  </a:lnTo>
                  <a:lnTo>
                    <a:pt x="126391" y="240585"/>
                  </a:lnTo>
                  <a:lnTo>
                    <a:pt x="41375" y="246946"/>
                  </a:lnTo>
                  <a:lnTo>
                    <a:pt x="37819" y="229901"/>
                  </a:lnTo>
                  <a:lnTo>
                    <a:pt x="74300" y="227171"/>
                  </a:lnTo>
                  <a:lnTo>
                    <a:pt x="74679" y="225889"/>
                  </a:lnTo>
                  <a:close/>
                </a:path>
                <a:path w="292734" h="312420">
                  <a:moveTo>
                    <a:pt x="34502" y="214000"/>
                  </a:moveTo>
                  <a:lnTo>
                    <a:pt x="79105" y="210663"/>
                  </a:lnTo>
                  <a:lnTo>
                    <a:pt x="77896" y="213286"/>
                  </a:lnTo>
                  <a:lnTo>
                    <a:pt x="74801" y="219748"/>
                  </a:lnTo>
                  <a:lnTo>
                    <a:pt x="74071" y="220866"/>
                  </a:lnTo>
                  <a:lnTo>
                    <a:pt x="73226" y="221849"/>
                  </a:lnTo>
                  <a:lnTo>
                    <a:pt x="74300" y="227171"/>
                  </a:lnTo>
                  <a:lnTo>
                    <a:pt x="37819" y="229901"/>
                  </a:lnTo>
                  <a:lnTo>
                    <a:pt x="34502" y="214000"/>
                  </a:lnTo>
                  <a:close/>
                </a:path>
                <a:path w="292734" h="312420">
                  <a:moveTo>
                    <a:pt x="124536" y="196490"/>
                  </a:moveTo>
                  <a:lnTo>
                    <a:pt x="137632" y="203308"/>
                  </a:lnTo>
                  <a:lnTo>
                    <a:pt x="33891" y="211070"/>
                  </a:lnTo>
                  <a:lnTo>
                    <a:pt x="33740" y="210401"/>
                  </a:lnTo>
                  <a:lnTo>
                    <a:pt x="31895" y="203862"/>
                  </a:lnTo>
                  <a:lnTo>
                    <a:pt x="122351" y="197094"/>
                  </a:lnTo>
                  <a:lnTo>
                    <a:pt x="122968" y="196879"/>
                  </a:lnTo>
                  <a:lnTo>
                    <a:pt x="122512" y="196913"/>
                  </a:lnTo>
                  <a:lnTo>
                    <a:pt x="124536" y="196490"/>
                  </a:lnTo>
                  <a:close/>
                </a:path>
                <a:path w="292734" h="312420">
                  <a:moveTo>
                    <a:pt x="43215" y="56995"/>
                  </a:moveTo>
                  <a:lnTo>
                    <a:pt x="210483" y="44479"/>
                  </a:lnTo>
                  <a:lnTo>
                    <a:pt x="200382" y="47999"/>
                  </a:lnTo>
                  <a:lnTo>
                    <a:pt x="190074" y="50909"/>
                  </a:lnTo>
                  <a:lnTo>
                    <a:pt x="179806" y="53373"/>
                  </a:lnTo>
                  <a:lnTo>
                    <a:pt x="104268" y="69649"/>
                  </a:lnTo>
                  <a:lnTo>
                    <a:pt x="107671" y="113768"/>
                  </a:lnTo>
                  <a:lnTo>
                    <a:pt x="107956" y="116826"/>
                  </a:lnTo>
                  <a:lnTo>
                    <a:pt x="108376" y="120922"/>
                  </a:lnTo>
                  <a:lnTo>
                    <a:pt x="110157" y="135937"/>
                  </a:lnTo>
                  <a:lnTo>
                    <a:pt x="110329" y="137150"/>
                  </a:lnTo>
                  <a:lnTo>
                    <a:pt x="110606" y="139609"/>
                  </a:lnTo>
                  <a:lnTo>
                    <a:pt x="117851" y="184037"/>
                  </a:lnTo>
                  <a:lnTo>
                    <a:pt x="122204" y="196665"/>
                  </a:lnTo>
                  <a:lnTo>
                    <a:pt x="122351" y="197094"/>
                  </a:lnTo>
                  <a:lnTo>
                    <a:pt x="31895" y="203862"/>
                  </a:lnTo>
                  <a:lnTo>
                    <a:pt x="24642" y="178148"/>
                  </a:lnTo>
                  <a:lnTo>
                    <a:pt x="61543" y="175387"/>
                  </a:lnTo>
                  <a:lnTo>
                    <a:pt x="62920" y="171624"/>
                  </a:lnTo>
                  <a:lnTo>
                    <a:pt x="64172" y="167970"/>
                  </a:lnTo>
                  <a:lnTo>
                    <a:pt x="65216" y="164708"/>
                  </a:lnTo>
                  <a:lnTo>
                    <a:pt x="60420" y="165067"/>
                  </a:lnTo>
                  <a:lnTo>
                    <a:pt x="58395" y="164623"/>
                  </a:lnTo>
                  <a:lnTo>
                    <a:pt x="21520" y="167382"/>
                  </a:lnTo>
                  <a:lnTo>
                    <a:pt x="12545" y="139275"/>
                  </a:lnTo>
                  <a:lnTo>
                    <a:pt x="49691" y="136496"/>
                  </a:lnTo>
                  <a:lnTo>
                    <a:pt x="50662" y="129002"/>
                  </a:lnTo>
                  <a:lnTo>
                    <a:pt x="51840" y="121024"/>
                  </a:lnTo>
                  <a:lnTo>
                    <a:pt x="53314" y="113159"/>
                  </a:lnTo>
                  <a:lnTo>
                    <a:pt x="47561" y="113589"/>
                  </a:lnTo>
                  <a:lnTo>
                    <a:pt x="44024" y="112593"/>
                  </a:lnTo>
                  <a:lnTo>
                    <a:pt x="41389" y="110606"/>
                  </a:lnTo>
                  <a:lnTo>
                    <a:pt x="4192" y="113389"/>
                  </a:lnTo>
                  <a:lnTo>
                    <a:pt x="0" y="100316"/>
                  </a:lnTo>
                  <a:lnTo>
                    <a:pt x="1997" y="93024"/>
                  </a:lnTo>
                  <a:lnTo>
                    <a:pt x="24678" y="72786"/>
                  </a:lnTo>
                  <a:lnTo>
                    <a:pt x="35616" y="63274"/>
                  </a:lnTo>
                  <a:lnTo>
                    <a:pt x="43215" y="56995"/>
                  </a:lnTo>
                  <a:close/>
                </a:path>
                <a:path w="292734" h="312420">
                  <a:moveTo>
                    <a:pt x="21520" y="167382"/>
                  </a:moveTo>
                  <a:lnTo>
                    <a:pt x="58395" y="164623"/>
                  </a:lnTo>
                  <a:lnTo>
                    <a:pt x="59498" y="168320"/>
                  </a:lnTo>
                  <a:lnTo>
                    <a:pt x="61543" y="175387"/>
                  </a:lnTo>
                  <a:lnTo>
                    <a:pt x="24642" y="178148"/>
                  </a:lnTo>
                  <a:lnTo>
                    <a:pt x="22248" y="169661"/>
                  </a:lnTo>
                  <a:lnTo>
                    <a:pt x="21520" y="167382"/>
                  </a:lnTo>
                  <a:close/>
                </a:path>
                <a:path w="292734" h="312420">
                  <a:moveTo>
                    <a:pt x="4192" y="113389"/>
                  </a:moveTo>
                  <a:lnTo>
                    <a:pt x="41389" y="110606"/>
                  </a:lnTo>
                  <a:lnTo>
                    <a:pt x="49691" y="136496"/>
                  </a:lnTo>
                  <a:lnTo>
                    <a:pt x="12545" y="139275"/>
                  </a:lnTo>
                  <a:lnTo>
                    <a:pt x="9057" y="128353"/>
                  </a:lnTo>
                  <a:lnTo>
                    <a:pt x="4192" y="113389"/>
                  </a:lnTo>
                  <a:close/>
                </a:path>
                <a:path w="292734" h="312420">
                  <a:moveTo>
                    <a:pt x="64600" y="41754"/>
                  </a:moveTo>
                  <a:lnTo>
                    <a:pt x="69203" y="41409"/>
                  </a:lnTo>
                  <a:lnTo>
                    <a:pt x="70414" y="41452"/>
                  </a:lnTo>
                  <a:lnTo>
                    <a:pt x="71624" y="41616"/>
                  </a:lnTo>
                  <a:lnTo>
                    <a:pt x="63328" y="42236"/>
                  </a:lnTo>
                  <a:lnTo>
                    <a:pt x="64600" y="41754"/>
                  </a:lnTo>
                  <a:close/>
                </a:path>
              </a:pathLst>
            </a:custGeom>
            <a:solidFill>
              <a:srgbClr val="ED781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20618" rIns="0" bIns="0" rtlCol="0" vert="horz">
            <a:spAutoFit/>
          </a:bodyPr>
          <a:lstStyle/>
          <a:p>
            <a:pPr marL="160020">
              <a:lnSpc>
                <a:spcPct val="100000"/>
              </a:lnSpc>
              <a:spcBef>
                <a:spcPts val="125"/>
              </a:spcBef>
            </a:pPr>
            <a:r>
              <a:rPr dirty="0" sz="6300" spc="525" b="1">
                <a:solidFill>
                  <a:srgbClr val="001B41"/>
                </a:solidFill>
                <a:latin typeface="Trebuchet MS"/>
                <a:cs typeface="Trebuchet MS"/>
              </a:rPr>
              <a:t>OBJETIVO</a:t>
            </a:r>
            <a:r>
              <a:rPr dirty="0" sz="6300" spc="20" b="1">
                <a:solidFill>
                  <a:srgbClr val="001B41"/>
                </a:solidFill>
                <a:latin typeface="Trebuchet MS"/>
                <a:cs typeface="Trebuchet MS"/>
              </a:rPr>
              <a:t>S</a:t>
            </a:r>
            <a:endParaRPr sz="6300">
              <a:latin typeface="Trebuchet MS"/>
              <a:cs typeface="Trebuchet MS"/>
            </a:endParaRPr>
          </a:p>
        </p:txBody>
      </p: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8370372" y="4642802"/>
              <a:ext cx="857250" cy="152400"/>
            </a:xfrm>
            <a:custGeom>
              <a:avLst/>
              <a:gdLst/>
              <a:ahLst/>
              <a:cxnLst/>
              <a:rect l="l" t="t" r="r" b="b"/>
              <a:pathLst>
                <a:path w="857250" h="152400">
                  <a:moveTo>
                    <a:pt x="857249" y="152399"/>
                  </a:moveTo>
                  <a:lnTo>
                    <a:pt x="0" y="152399"/>
                  </a:lnTo>
                  <a:lnTo>
                    <a:pt x="0" y="0"/>
                  </a:lnTo>
                  <a:lnTo>
                    <a:pt x="857249" y="0"/>
                  </a:lnTo>
                  <a:lnTo>
                    <a:pt x="857249" y="152399"/>
                  </a:lnTo>
                  <a:close/>
                </a:path>
              </a:pathLst>
            </a:custGeom>
            <a:solidFill>
              <a:srgbClr val="F6F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093176" y="1800225"/>
              <a:ext cx="857250" cy="152400"/>
            </a:xfrm>
            <a:custGeom>
              <a:avLst/>
              <a:gdLst/>
              <a:ahLst/>
              <a:cxnLst/>
              <a:rect l="l" t="t" r="r" b="b"/>
              <a:pathLst>
                <a:path w="857250" h="152400">
                  <a:moveTo>
                    <a:pt x="857249" y="152399"/>
                  </a:moveTo>
                  <a:lnTo>
                    <a:pt x="0" y="152399"/>
                  </a:lnTo>
                  <a:lnTo>
                    <a:pt x="0" y="0"/>
                  </a:lnTo>
                  <a:lnTo>
                    <a:pt x="857249" y="0"/>
                  </a:lnTo>
                  <a:lnTo>
                    <a:pt x="857249" y="152399"/>
                  </a:lnTo>
                  <a:close/>
                </a:path>
              </a:pathLst>
            </a:custGeom>
            <a:solidFill>
              <a:srgbClr val="ED78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2768" y="2699626"/>
              <a:ext cx="142875" cy="14287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2768" y="3375901"/>
              <a:ext cx="142875" cy="14287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2768" y="4728451"/>
              <a:ext cx="142875" cy="14287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2768" y="5404726"/>
              <a:ext cx="142875" cy="14287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2768" y="6081001"/>
              <a:ext cx="142875" cy="14287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700" y="9023669"/>
              <a:ext cx="952499" cy="95249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82768" y="7433551"/>
              <a:ext cx="142875" cy="142874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1824874" y="2320785"/>
            <a:ext cx="12780645" cy="6111875"/>
          </a:xfrm>
          <a:prstGeom prst="rect">
            <a:avLst/>
          </a:prstGeom>
        </p:spPr>
        <p:txBody>
          <a:bodyPr wrap="square" lIns="0" tIns="146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dirty="0" sz="3550" spc="-840">
                <a:solidFill>
                  <a:srgbClr val="004AAC"/>
                </a:solidFill>
                <a:latin typeface="Trebuchet MS"/>
                <a:cs typeface="Trebuchet MS"/>
              </a:rPr>
              <a:t>1</a:t>
            </a:r>
            <a:r>
              <a:rPr dirty="0" sz="3550" spc="-10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85">
                <a:solidFill>
                  <a:srgbClr val="004AAC"/>
                </a:solidFill>
                <a:latin typeface="Trebuchet MS"/>
                <a:cs typeface="Trebuchet MS"/>
              </a:rPr>
              <a:t>Director</a:t>
            </a:r>
            <a:r>
              <a:rPr dirty="0" sz="3550" spc="-13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550" spc="-114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85">
                <a:solidFill>
                  <a:srgbClr val="004AAC"/>
                </a:solidFill>
                <a:latin typeface="Trebuchet MS"/>
                <a:cs typeface="Trebuchet MS"/>
              </a:rPr>
              <a:t>tiempo</a:t>
            </a:r>
            <a:r>
              <a:rPr dirty="0" sz="3550" spc="-12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10">
                <a:solidFill>
                  <a:srgbClr val="004AAC"/>
                </a:solidFill>
                <a:latin typeface="Trebuchet MS"/>
                <a:cs typeface="Trebuchet MS"/>
              </a:rPr>
              <a:t>libre.</a:t>
            </a:r>
            <a:endParaRPr sz="35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dirty="0" sz="3550" spc="-840">
                <a:solidFill>
                  <a:srgbClr val="004AAC"/>
                </a:solidFill>
                <a:latin typeface="Trebuchet MS"/>
                <a:cs typeface="Trebuchet MS"/>
              </a:rPr>
              <a:t>1</a:t>
            </a:r>
            <a:r>
              <a:rPr dirty="0" sz="3550" spc="-10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50">
                <a:solidFill>
                  <a:srgbClr val="004AAC"/>
                </a:solidFill>
                <a:latin typeface="Trebuchet MS"/>
                <a:cs typeface="Trebuchet MS"/>
              </a:rPr>
              <a:t>Monitor</a:t>
            </a:r>
            <a:r>
              <a:rPr dirty="0" sz="3550" spc="-21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550" spc="-13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85">
                <a:solidFill>
                  <a:srgbClr val="004AAC"/>
                </a:solidFill>
                <a:latin typeface="Trebuchet MS"/>
                <a:cs typeface="Trebuchet MS"/>
              </a:rPr>
              <a:t>tiempo</a:t>
            </a:r>
            <a:r>
              <a:rPr dirty="0" sz="3550" spc="-14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130">
                <a:solidFill>
                  <a:srgbClr val="004AAC"/>
                </a:solidFill>
                <a:latin typeface="Trebuchet MS"/>
                <a:cs typeface="Trebuchet MS"/>
              </a:rPr>
              <a:t>libre</a:t>
            </a:r>
            <a:r>
              <a:rPr dirty="0" sz="3550" spc="-14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>
                <a:solidFill>
                  <a:srgbClr val="004AAC"/>
                </a:solidFill>
                <a:latin typeface="Trebuchet MS"/>
                <a:cs typeface="Trebuchet MS"/>
              </a:rPr>
              <a:t>por</a:t>
            </a:r>
            <a:r>
              <a:rPr dirty="0" sz="3550" spc="-14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114">
                <a:solidFill>
                  <a:srgbClr val="004AAC"/>
                </a:solidFill>
                <a:latin typeface="Trebuchet MS"/>
                <a:cs typeface="Trebuchet MS"/>
              </a:rPr>
              <a:t>cada</a:t>
            </a:r>
            <a:r>
              <a:rPr dirty="0" sz="3550" spc="-14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360">
                <a:solidFill>
                  <a:srgbClr val="004AAC"/>
                </a:solidFill>
                <a:latin typeface="Trebuchet MS"/>
                <a:cs typeface="Trebuchet MS"/>
              </a:rPr>
              <a:t>10</a:t>
            </a:r>
            <a:r>
              <a:rPr dirty="0" sz="3550" spc="-10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10">
                <a:solidFill>
                  <a:srgbClr val="004AAC"/>
                </a:solidFill>
                <a:latin typeface="Trebuchet MS"/>
                <a:cs typeface="Trebuchet MS"/>
              </a:rPr>
              <a:t>participantes.</a:t>
            </a:r>
            <a:endParaRPr sz="35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05"/>
              </a:spcBef>
            </a:pPr>
            <a:endParaRPr sz="3550">
              <a:latin typeface="Trebuchet MS"/>
              <a:cs typeface="Trebuchet MS"/>
            </a:endParaRPr>
          </a:p>
          <a:p>
            <a:pPr marL="12700" marR="5201285">
              <a:lnSpc>
                <a:spcPct val="125000"/>
              </a:lnSpc>
            </a:pPr>
            <a:r>
              <a:rPr dirty="0" sz="3550" spc="-50">
                <a:solidFill>
                  <a:srgbClr val="004AAC"/>
                </a:solidFill>
                <a:latin typeface="Trebuchet MS"/>
                <a:cs typeface="Trebuchet MS"/>
              </a:rPr>
              <a:t>Formación</a:t>
            </a:r>
            <a:r>
              <a:rPr dirty="0" sz="3550" spc="-10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>
                <a:solidFill>
                  <a:srgbClr val="004AAC"/>
                </a:solidFill>
                <a:latin typeface="Trebuchet MS"/>
                <a:cs typeface="Trebuchet MS"/>
              </a:rPr>
              <a:t>básica</a:t>
            </a:r>
            <a:r>
              <a:rPr dirty="0" sz="3550" spc="-10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>
                <a:solidFill>
                  <a:srgbClr val="004AAC"/>
                </a:solidFill>
                <a:latin typeface="Trebuchet MS"/>
                <a:cs typeface="Trebuchet MS"/>
              </a:rPr>
              <a:t>en</a:t>
            </a:r>
            <a:r>
              <a:rPr dirty="0" sz="3550" spc="-10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105">
                <a:solidFill>
                  <a:srgbClr val="004AAC"/>
                </a:solidFill>
                <a:latin typeface="Trebuchet MS"/>
                <a:cs typeface="Trebuchet MS"/>
              </a:rPr>
              <a:t>primeros </a:t>
            </a:r>
            <a:r>
              <a:rPr dirty="0" sz="3550" spc="-90">
                <a:solidFill>
                  <a:srgbClr val="004AAC"/>
                </a:solidFill>
                <a:latin typeface="Trebuchet MS"/>
                <a:cs typeface="Trebuchet MS"/>
              </a:rPr>
              <a:t>auxilios. </a:t>
            </a:r>
            <a:r>
              <a:rPr dirty="0" sz="3550" spc="-45">
                <a:solidFill>
                  <a:srgbClr val="004AAC"/>
                </a:solidFill>
                <a:latin typeface="Trebuchet MS"/>
                <a:cs typeface="Trebuchet MS"/>
              </a:rPr>
              <a:t>Experiencia</a:t>
            </a:r>
            <a:r>
              <a:rPr dirty="0" sz="3550" spc="-229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>
                <a:solidFill>
                  <a:srgbClr val="004AAC"/>
                </a:solidFill>
                <a:latin typeface="Trebuchet MS"/>
                <a:cs typeface="Trebuchet MS"/>
              </a:rPr>
              <a:t>en</a:t>
            </a:r>
            <a:r>
              <a:rPr dirty="0" sz="3550" spc="-21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10">
                <a:solidFill>
                  <a:srgbClr val="004AAC"/>
                </a:solidFill>
                <a:latin typeface="Trebuchet MS"/>
                <a:cs typeface="Trebuchet MS"/>
              </a:rPr>
              <a:t>campamentos.</a:t>
            </a:r>
            <a:endParaRPr sz="35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dirty="0" sz="3550" spc="-25">
                <a:solidFill>
                  <a:srgbClr val="004AAC"/>
                </a:solidFill>
                <a:latin typeface="Trebuchet MS"/>
                <a:cs typeface="Trebuchet MS"/>
              </a:rPr>
              <a:t>Posesión</a:t>
            </a:r>
            <a:r>
              <a:rPr dirty="0" sz="3550" spc="-17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25">
                <a:solidFill>
                  <a:srgbClr val="004AAC"/>
                </a:solidFill>
                <a:latin typeface="Trebuchet MS"/>
                <a:cs typeface="Trebuchet MS"/>
              </a:rPr>
              <a:t>del</a:t>
            </a:r>
            <a:r>
              <a:rPr dirty="0" sz="3550" spc="-16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45">
                <a:solidFill>
                  <a:srgbClr val="004AAC"/>
                </a:solidFill>
                <a:latin typeface="Trebuchet MS"/>
                <a:cs typeface="Trebuchet MS"/>
              </a:rPr>
              <a:t>certificado</a:t>
            </a:r>
            <a:r>
              <a:rPr dirty="0" sz="3550" spc="-16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25">
                <a:solidFill>
                  <a:srgbClr val="004AAC"/>
                </a:solidFill>
                <a:latin typeface="Trebuchet MS"/>
                <a:cs typeface="Trebuchet MS"/>
              </a:rPr>
              <a:t>negativo</a:t>
            </a:r>
            <a:r>
              <a:rPr dirty="0" sz="3550" spc="-16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550" spc="-16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80">
                <a:solidFill>
                  <a:srgbClr val="004AAC"/>
                </a:solidFill>
                <a:latin typeface="Trebuchet MS"/>
                <a:cs typeface="Trebuchet MS"/>
              </a:rPr>
              <a:t>delitos</a:t>
            </a:r>
            <a:r>
              <a:rPr dirty="0" sz="3550" spc="-16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550" spc="-16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50">
                <a:solidFill>
                  <a:srgbClr val="004AAC"/>
                </a:solidFill>
                <a:latin typeface="Trebuchet MS"/>
                <a:cs typeface="Trebuchet MS"/>
              </a:rPr>
              <a:t>naturaleza</a:t>
            </a:r>
            <a:r>
              <a:rPr dirty="0" sz="3550" spc="-16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10">
                <a:solidFill>
                  <a:srgbClr val="004AAC"/>
                </a:solidFill>
                <a:latin typeface="Trebuchet MS"/>
                <a:cs typeface="Trebuchet MS"/>
              </a:rPr>
              <a:t>sexual</a:t>
            </a:r>
            <a:endParaRPr sz="35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sz="3550">
              <a:latin typeface="Trebuchet MS"/>
              <a:cs typeface="Trebuchet MS"/>
            </a:endParaRPr>
          </a:p>
          <a:p>
            <a:pPr marL="12700" marR="373380">
              <a:lnSpc>
                <a:spcPct val="125000"/>
              </a:lnSpc>
            </a:pPr>
            <a:r>
              <a:rPr dirty="0" sz="3550" spc="-55">
                <a:solidFill>
                  <a:srgbClr val="004AAC"/>
                </a:solidFill>
                <a:latin typeface="Trebuchet MS"/>
                <a:cs typeface="Trebuchet MS"/>
              </a:rPr>
              <a:t>Supervisión</a:t>
            </a:r>
            <a:r>
              <a:rPr dirty="0" sz="3550" spc="-18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25">
                <a:solidFill>
                  <a:srgbClr val="004AAC"/>
                </a:solidFill>
                <a:latin typeface="Trebuchet MS"/>
                <a:cs typeface="Trebuchet MS"/>
              </a:rPr>
              <a:t>del</a:t>
            </a:r>
            <a:r>
              <a:rPr dirty="0" sz="3550" spc="-18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25">
                <a:solidFill>
                  <a:srgbClr val="004AAC"/>
                </a:solidFill>
                <a:latin typeface="Trebuchet MS"/>
                <a:cs typeface="Trebuchet MS"/>
              </a:rPr>
              <a:t>campamento</a:t>
            </a:r>
            <a:r>
              <a:rPr dirty="0" sz="3550" spc="-18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>
                <a:solidFill>
                  <a:srgbClr val="004AAC"/>
                </a:solidFill>
                <a:latin typeface="Trebuchet MS"/>
                <a:cs typeface="Trebuchet MS"/>
              </a:rPr>
              <a:t>por</a:t>
            </a:r>
            <a:r>
              <a:rPr dirty="0" sz="3550" spc="-18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>
                <a:solidFill>
                  <a:srgbClr val="004AAC"/>
                </a:solidFill>
                <a:latin typeface="Trebuchet MS"/>
                <a:cs typeface="Trebuchet MS"/>
              </a:rPr>
              <a:t>las</a:t>
            </a:r>
            <a:r>
              <a:rPr dirty="0" sz="3550" spc="-18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10">
                <a:solidFill>
                  <a:srgbClr val="004AAC"/>
                </a:solidFill>
                <a:latin typeface="Trebuchet MS"/>
                <a:cs typeface="Trebuchet MS"/>
              </a:rPr>
              <a:t>coordinadoras</a:t>
            </a:r>
            <a:r>
              <a:rPr dirty="0" sz="3550" spc="-18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3550" spc="-18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90">
                <a:solidFill>
                  <a:srgbClr val="004AAC"/>
                </a:solidFill>
                <a:latin typeface="Trebuchet MS"/>
                <a:cs typeface="Trebuchet MS"/>
              </a:rPr>
              <a:t>Océano </a:t>
            </a:r>
            <a:r>
              <a:rPr dirty="0" sz="3550" spc="-65">
                <a:solidFill>
                  <a:srgbClr val="004AAC"/>
                </a:solidFill>
                <a:latin typeface="Trebuchet MS"/>
                <a:cs typeface="Trebuchet MS"/>
              </a:rPr>
              <a:t>Atlántico</a:t>
            </a:r>
            <a:r>
              <a:rPr dirty="0" sz="3550" spc="-204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>
                <a:solidFill>
                  <a:srgbClr val="004AAC"/>
                </a:solidFill>
                <a:latin typeface="Trebuchet MS"/>
                <a:cs typeface="Trebuchet MS"/>
              </a:rPr>
              <a:t>(Azahara</a:t>
            </a:r>
            <a:r>
              <a:rPr dirty="0" sz="3550" spc="-25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20">
                <a:solidFill>
                  <a:srgbClr val="004AAC"/>
                </a:solidFill>
                <a:latin typeface="Trebuchet MS"/>
                <a:cs typeface="Trebuchet MS"/>
              </a:rPr>
              <a:t>Andrés</a:t>
            </a:r>
            <a:r>
              <a:rPr dirty="0" sz="3550" spc="-18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235">
                <a:solidFill>
                  <a:srgbClr val="004AAC"/>
                </a:solidFill>
                <a:latin typeface="Trebuchet MS"/>
                <a:cs typeface="Trebuchet MS"/>
              </a:rPr>
              <a:t>y</a:t>
            </a:r>
            <a:r>
              <a:rPr dirty="0" sz="3550" spc="-10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10">
                <a:solidFill>
                  <a:srgbClr val="004AAC"/>
                </a:solidFill>
                <a:latin typeface="Trebuchet MS"/>
                <a:cs typeface="Trebuchet MS"/>
              </a:rPr>
              <a:t>Paloma</a:t>
            </a:r>
            <a:r>
              <a:rPr dirty="0" sz="3550" spc="-18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3550" spc="-10">
                <a:solidFill>
                  <a:srgbClr val="004AAC"/>
                </a:solidFill>
                <a:latin typeface="Trebuchet MS"/>
                <a:cs typeface="Trebuchet MS"/>
              </a:rPr>
              <a:t>Romero)</a:t>
            </a:r>
            <a:endParaRPr sz="3550">
              <a:latin typeface="Trebuchet MS"/>
              <a:cs typeface="Trebuchet MS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663238" y="6558238"/>
            <a:ext cx="2990333" cy="2940808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20618" rIns="0" bIns="0" rtlCol="0" vert="horz">
            <a:spAutoFit/>
          </a:bodyPr>
          <a:lstStyle/>
          <a:p>
            <a:pPr marL="195580">
              <a:lnSpc>
                <a:spcPct val="100000"/>
              </a:lnSpc>
              <a:spcBef>
                <a:spcPts val="125"/>
              </a:spcBef>
            </a:pPr>
            <a:r>
              <a:rPr dirty="0" sz="5100" spc="330" b="1">
                <a:solidFill>
                  <a:srgbClr val="001B41"/>
                </a:solidFill>
                <a:latin typeface="Trebuchet MS"/>
                <a:cs typeface="Trebuchet MS"/>
              </a:rPr>
              <a:t>EQUIPO</a:t>
            </a:r>
            <a:r>
              <a:rPr dirty="0" sz="5100" spc="525" b="1">
                <a:solidFill>
                  <a:srgbClr val="001B41"/>
                </a:solidFill>
                <a:latin typeface="Trebuchet MS"/>
                <a:cs typeface="Trebuchet MS"/>
              </a:rPr>
              <a:t> HUMANO </a:t>
            </a:r>
            <a:r>
              <a:rPr dirty="0" sz="5100" b="1">
                <a:solidFill>
                  <a:srgbClr val="001B41"/>
                </a:solidFill>
                <a:latin typeface="Trebuchet MS"/>
                <a:cs typeface="Trebuchet MS"/>
              </a:rPr>
              <a:t>EN</a:t>
            </a:r>
            <a:r>
              <a:rPr dirty="0" sz="5100" spc="525" b="1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5100" b="1">
                <a:solidFill>
                  <a:srgbClr val="001B41"/>
                </a:solidFill>
                <a:latin typeface="Trebuchet MS"/>
                <a:cs typeface="Trebuchet MS"/>
              </a:rPr>
              <a:t>EL</a:t>
            </a:r>
            <a:r>
              <a:rPr dirty="0" sz="5100" spc="525" b="1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5100" spc="590" b="1">
                <a:solidFill>
                  <a:srgbClr val="001B41"/>
                </a:solidFill>
                <a:latin typeface="Trebuchet MS"/>
                <a:cs typeface="Trebuchet MS"/>
              </a:rPr>
              <a:t>CAMPAMENTO</a:t>
            </a:r>
            <a:endParaRPr sz="510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461348" y="1547843"/>
              <a:ext cx="11643360" cy="6868159"/>
            </a:xfrm>
            <a:custGeom>
              <a:avLst/>
              <a:gdLst/>
              <a:ahLst/>
              <a:cxnLst/>
              <a:rect l="l" t="t" r="r" b="b"/>
              <a:pathLst>
                <a:path w="11643360" h="6868159">
                  <a:moveTo>
                    <a:pt x="11642982" y="6867540"/>
                  </a:moveTo>
                  <a:lnTo>
                    <a:pt x="0" y="6867540"/>
                  </a:lnTo>
                  <a:lnTo>
                    <a:pt x="0" y="0"/>
                  </a:lnTo>
                  <a:lnTo>
                    <a:pt x="11642982" y="0"/>
                  </a:lnTo>
                  <a:lnTo>
                    <a:pt x="11642982" y="6867540"/>
                  </a:lnTo>
                  <a:close/>
                </a:path>
              </a:pathLst>
            </a:custGeom>
            <a:solidFill>
              <a:srgbClr val="F6F7F2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3461348" y="1547843"/>
            <a:ext cx="11643360" cy="6868159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835"/>
              </a:spcBef>
            </a:pPr>
            <a:endParaRPr sz="6100">
              <a:latin typeface="Times New Roman"/>
              <a:cs typeface="Times New Roman"/>
            </a:endParaRPr>
          </a:p>
          <a:p>
            <a:pPr algn="ctr" marL="424815">
              <a:lnSpc>
                <a:spcPct val="100000"/>
              </a:lnSpc>
              <a:spcBef>
                <a:spcPts val="5"/>
              </a:spcBef>
            </a:pPr>
            <a:r>
              <a:rPr dirty="0" sz="6100" b="1">
                <a:solidFill>
                  <a:srgbClr val="0F4480"/>
                </a:solidFill>
                <a:latin typeface="Trebuchet MS"/>
                <a:cs typeface="Trebuchet MS"/>
              </a:rPr>
              <a:t>ENTRADAS</a:t>
            </a:r>
            <a:r>
              <a:rPr dirty="0" sz="6100" spc="-275" b="1">
                <a:solidFill>
                  <a:srgbClr val="0F4480"/>
                </a:solidFill>
                <a:latin typeface="Trebuchet MS"/>
                <a:cs typeface="Trebuchet MS"/>
              </a:rPr>
              <a:t> </a:t>
            </a:r>
            <a:r>
              <a:rPr dirty="0" sz="6100" spc="335" b="1">
                <a:solidFill>
                  <a:srgbClr val="0F4480"/>
                </a:solidFill>
                <a:latin typeface="Trebuchet MS"/>
                <a:cs typeface="Trebuchet MS"/>
              </a:rPr>
              <a:t>Y</a:t>
            </a:r>
            <a:r>
              <a:rPr dirty="0" sz="6100" spc="-270" b="1">
                <a:solidFill>
                  <a:srgbClr val="0F4480"/>
                </a:solidFill>
                <a:latin typeface="Trebuchet MS"/>
                <a:cs typeface="Trebuchet MS"/>
              </a:rPr>
              <a:t> </a:t>
            </a:r>
            <a:r>
              <a:rPr dirty="0" sz="6100" spc="210" b="1">
                <a:solidFill>
                  <a:srgbClr val="0F4480"/>
                </a:solidFill>
                <a:latin typeface="Trebuchet MS"/>
                <a:cs typeface="Trebuchet MS"/>
              </a:rPr>
              <a:t>SALIDAS</a:t>
            </a:r>
            <a:endParaRPr sz="6100">
              <a:latin typeface="Trebuchet MS"/>
              <a:cs typeface="Trebuchet MS"/>
            </a:endParaRPr>
          </a:p>
          <a:p>
            <a:pPr marL="3093720" marR="3309620" indent="604520">
              <a:lnSpc>
                <a:spcPct val="123200"/>
              </a:lnSpc>
              <a:spcBef>
                <a:spcPts val="819"/>
              </a:spcBef>
            </a:pPr>
            <a:r>
              <a:rPr dirty="0" sz="3500" spc="-70" b="1">
                <a:solidFill>
                  <a:srgbClr val="298BAA"/>
                </a:solidFill>
                <a:latin typeface="Trebuchet MS"/>
                <a:cs typeface="Trebuchet MS"/>
              </a:rPr>
              <a:t>ENTRADA</a:t>
            </a:r>
            <a:r>
              <a:rPr dirty="0" sz="3500" spc="-135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500" spc="160" b="1">
                <a:solidFill>
                  <a:srgbClr val="298BAA"/>
                </a:solidFill>
                <a:latin typeface="Trebuchet MS"/>
                <a:cs typeface="Trebuchet MS"/>
              </a:rPr>
              <a:t>DOMINGO </a:t>
            </a:r>
            <a:r>
              <a:rPr dirty="0" sz="3500" spc="-10" b="1">
                <a:solidFill>
                  <a:srgbClr val="298BAA"/>
                </a:solidFill>
                <a:latin typeface="Trebuchet MS"/>
                <a:cs typeface="Trebuchet MS"/>
              </a:rPr>
              <a:t>DESDE</a:t>
            </a:r>
            <a:r>
              <a:rPr dirty="0" sz="3500" spc="-215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500" spc="114" b="1">
                <a:solidFill>
                  <a:srgbClr val="298BAA"/>
                </a:solidFill>
                <a:latin typeface="Trebuchet MS"/>
                <a:cs typeface="Trebuchet MS"/>
              </a:rPr>
              <a:t>LAS</a:t>
            </a:r>
            <a:r>
              <a:rPr dirty="0" sz="3500" spc="-190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500" spc="-420" b="1">
                <a:solidFill>
                  <a:srgbClr val="298BAA"/>
                </a:solidFill>
                <a:latin typeface="Trebuchet MS"/>
                <a:cs typeface="Trebuchet MS"/>
              </a:rPr>
              <a:t>18H</a:t>
            </a:r>
            <a:r>
              <a:rPr dirty="0" sz="3500" spc="-185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500" spc="175" b="1">
                <a:solidFill>
                  <a:srgbClr val="298BAA"/>
                </a:solidFill>
                <a:latin typeface="Trebuchet MS"/>
                <a:cs typeface="Trebuchet MS"/>
              </a:rPr>
              <a:t>A</a:t>
            </a:r>
            <a:r>
              <a:rPr dirty="0" sz="3500" spc="-195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500" spc="114" b="1">
                <a:solidFill>
                  <a:srgbClr val="298BAA"/>
                </a:solidFill>
                <a:latin typeface="Trebuchet MS"/>
                <a:cs typeface="Trebuchet MS"/>
              </a:rPr>
              <a:t>LAS</a:t>
            </a:r>
            <a:r>
              <a:rPr dirty="0" sz="3500" spc="-190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500" spc="-25" b="1">
                <a:solidFill>
                  <a:srgbClr val="298BAA"/>
                </a:solidFill>
                <a:latin typeface="Trebuchet MS"/>
                <a:cs typeface="Trebuchet MS"/>
              </a:rPr>
              <a:t>20H</a:t>
            </a:r>
            <a:endParaRPr sz="3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10"/>
              </a:spcBef>
            </a:pPr>
            <a:endParaRPr sz="3500">
              <a:latin typeface="Trebuchet MS"/>
              <a:cs typeface="Trebuchet MS"/>
            </a:endParaRPr>
          </a:p>
          <a:p>
            <a:pPr marL="3153410" marR="3368675" indent="619125">
              <a:lnSpc>
                <a:spcPct val="123200"/>
              </a:lnSpc>
            </a:pPr>
            <a:r>
              <a:rPr dirty="0" sz="3500" spc="70" b="1">
                <a:solidFill>
                  <a:srgbClr val="298BAA"/>
                </a:solidFill>
                <a:latin typeface="Trebuchet MS"/>
                <a:cs typeface="Trebuchet MS"/>
              </a:rPr>
              <a:t>SALIDA</a:t>
            </a:r>
            <a:r>
              <a:rPr dirty="0" sz="3500" spc="-185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500" spc="-10" b="1">
                <a:solidFill>
                  <a:srgbClr val="298BAA"/>
                </a:solidFill>
                <a:latin typeface="Trebuchet MS"/>
                <a:cs typeface="Trebuchet MS"/>
              </a:rPr>
              <a:t>VIERNES DESDE</a:t>
            </a:r>
            <a:r>
              <a:rPr dirty="0" sz="3500" spc="-200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500" spc="114" b="1">
                <a:solidFill>
                  <a:srgbClr val="298BAA"/>
                </a:solidFill>
                <a:latin typeface="Trebuchet MS"/>
                <a:cs typeface="Trebuchet MS"/>
              </a:rPr>
              <a:t>LAS</a:t>
            </a:r>
            <a:r>
              <a:rPr dirty="0" sz="3500" spc="-190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500" spc="-409" b="1">
                <a:solidFill>
                  <a:srgbClr val="298BAA"/>
                </a:solidFill>
                <a:latin typeface="Trebuchet MS"/>
                <a:cs typeface="Trebuchet MS"/>
              </a:rPr>
              <a:t>16H</a:t>
            </a:r>
            <a:r>
              <a:rPr dirty="0" sz="3500" spc="-185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500" spc="175" b="1">
                <a:solidFill>
                  <a:srgbClr val="298BAA"/>
                </a:solidFill>
                <a:latin typeface="Trebuchet MS"/>
                <a:cs typeface="Trebuchet MS"/>
              </a:rPr>
              <a:t>A</a:t>
            </a:r>
            <a:r>
              <a:rPr dirty="0" sz="3500" spc="-190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500" spc="114" b="1">
                <a:solidFill>
                  <a:srgbClr val="298BAA"/>
                </a:solidFill>
                <a:latin typeface="Trebuchet MS"/>
                <a:cs typeface="Trebuchet MS"/>
              </a:rPr>
              <a:t>LAS</a:t>
            </a:r>
            <a:r>
              <a:rPr dirty="0" sz="3500" spc="-190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500" spc="-445" b="1">
                <a:solidFill>
                  <a:srgbClr val="298BAA"/>
                </a:solidFill>
                <a:latin typeface="Trebuchet MS"/>
                <a:cs typeface="Trebuchet MS"/>
              </a:rPr>
              <a:t>18H</a:t>
            </a:r>
            <a:endParaRPr sz="3500">
              <a:latin typeface="Trebuchet MS"/>
              <a:cs typeface="Trebuchet MS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028700" y="5143518"/>
            <a:ext cx="4542790" cy="4832985"/>
            <a:chOff x="1028700" y="5143518"/>
            <a:chExt cx="4542790" cy="4832985"/>
          </a:xfrm>
        </p:grpSpPr>
        <p:sp>
          <p:nvSpPr>
            <p:cNvPr id="7" name="object 7" descr=""/>
            <p:cNvSpPr/>
            <p:nvPr/>
          </p:nvSpPr>
          <p:spPr>
            <a:xfrm>
              <a:off x="3946245" y="5143525"/>
              <a:ext cx="1624965" cy="2752725"/>
            </a:xfrm>
            <a:custGeom>
              <a:avLst/>
              <a:gdLst/>
              <a:ahLst/>
              <a:cxnLst/>
              <a:rect l="l" t="t" r="r" b="b"/>
              <a:pathLst>
                <a:path w="1624964" h="2752725">
                  <a:moveTo>
                    <a:pt x="1164094" y="2528481"/>
                  </a:moveTo>
                  <a:lnTo>
                    <a:pt x="1156766" y="2512555"/>
                  </a:lnTo>
                  <a:lnTo>
                    <a:pt x="1135786" y="2497759"/>
                  </a:lnTo>
                  <a:lnTo>
                    <a:pt x="1102614" y="2484386"/>
                  </a:lnTo>
                  <a:lnTo>
                    <a:pt x="1058735" y="2472766"/>
                  </a:lnTo>
                  <a:lnTo>
                    <a:pt x="1074750" y="2479967"/>
                  </a:lnTo>
                  <a:lnTo>
                    <a:pt x="1086586" y="2487650"/>
                  </a:lnTo>
                  <a:lnTo>
                    <a:pt x="1093927" y="2495753"/>
                  </a:lnTo>
                  <a:lnTo>
                    <a:pt x="1096441" y="2504186"/>
                  </a:lnTo>
                  <a:lnTo>
                    <a:pt x="1086294" y="2520937"/>
                  </a:lnTo>
                  <a:lnTo>
                    <a:pt x="1013269" y="2548763"/>
                  </a:lnTo>
                  <a:lnTo>
                    <a:pt x="955789" y="2558618"/>
                  </a:lnTo>
                  <a:lnTo>
                    <a:pt x="887958" y="2564981"/>
                  </a:lnTo>
                  <a:lnTo>
                    <a:pt x="812469" y="2567228"/>
                  </a:lnTo>
                  <a:lnTo>
                    <a:pt x="736981" y="2564981"/>
                  </a:lnTo>
                  <a:lnTo>
                    <a:pt x="669150" y="2558618"/>
                  </a:lnTo>
                  <a:lnTo>
                    <a:pt x="611682" y="2548763"/>
                  </a:lnTo>
                  <a:lnTo>
                    <a:pt x="567283" y="2535999"/>
                  </a:lnTo>
                  <a:lnTo>
                    <a:pt x="528510" y="2504186"/>
                  </a:lnTo>
                  <a:lnTo>
                    <a:pt x="531025" y="2495753"/>
                  </a:lnTo>
                  <a:lnTo>
                    <a:pt x="538365" y="2487650"/>
                  </a:lnTo>
                  <a:lnTo>
                    <a:pt x="550202" y="2479967"/>
                  </a:lnTo>
                  <a:lnTo>
                    <a:pt x="566216" y="2472766"/>
                  </a:lnTo>
                  <a:lnTo>
                    <a:pt x="522325" y="2484386"/>
                  </a:lnTo>
                  <a:lnTo>
                    <a:pt x="489165" y="2497759"/>
                  </a:lnTo>
                  <a:lnTo>
                    <a:pt x="468172" y="2512555"/>
                  </a:lnTo>
                  <a:lnTo>
                    <a:pt x="460857" y="2528481"/>
                  </a:lnTo>
                  <a:lnTo>
                    <a:pt x="468007" y="2544203"/>
                  </a:lnTo>
                  <a:lnTo>
                    <a:pt x="520915" y="2572118"/>
                  </a:lnTo>
                  <a:lnTo>
                    <a:pt x="563841" y="2583675"/>
                  </a:lnTo>
                  <a:lnTo>
                    <a:pt x="615886" y="2593200"/>
                  </a:lnTo>
                  <a:lnTo>
                    <a:pt x="675614" y="2600401"/>
                  </a:lnTo>
                  <a:lnTo>
                    <a:pt x="741616" y="2604947"/>
                  </a:lnTo>
                  <a:lnTo>
                    <a:pt x="812469" y="2606535"/>
                  </a:lnTo>
                  <a:lnTo>
                    <a:pt x="883335" y="2604947"/>
                  </a:lnTo>
                  <a:lnTo>
                    <a:pt x="949337" y="2600401"/>
                  </a:lnTo>
                  <a:lnTo>
                    <a:pt x="1009065" y="2593200"/>
                  </a:lnTo>
                  <a:lnTo>
                    <a:pt x="1061097" y="2583675"/>
                  </a:lnTo>
                  <a:lnTo>
                    <a:pt x="1104036" y="2572118"/>
                  </a:lnTo>
                  <a:lnTo>
                    <a:pt x="1156944" y="2544203"/>
                  </a:lnTo>
                  <a:lnTo>
                    <a:pt x="1164094" y="2528481"/>
                  </a:lnTo>
                  <a:close/>
                </a:path>
                <a:path w="1624964" h="2752725">
                  <a:moveTo>
                    <a:pt x="1218869" y="724573"/>
                  </a:moveTo>
                  <a:lnTo>
                    <a:pt x="1216126" y="677252"/>
                  </a:lnTo>
                  <a:lnTo>
                    <a:pt x="1208112" y="631520"/>
                  </a:lnTo>
                  <a:lnTo>
                    <a:pt x="1195133" y="587667"/>
                  </a:lnTo>
                  <a:lnTo>
                    <a:pt x="1177493" y="546023"/>
                  </a:lnTo>
                  <a:lnTo>
                    <a:pt x="1155509" y="506882"/>
                  </a:lnTo>
                  <a:lnTo>
                    <a:pt x="1147140" y="495211"/>
                  </a:lnTo>
                  <a:lnTo>
                    <a:pt x="1147140" y="724573"/>
                  </a:lnTo>
                  <a:lnTo>
                    <a:pt x="1143508" y="773976"/>
                  </a:lnTo>
                  <a:lnTo>
                    <a:pt x="1132941" y="821143"/>
                  </a:lnTo>
                  <a:lnTo>
                    <a:pt x="1115987" y="865555"/>
                  </a:lnTo>
                  <a:lnTo>
                    <a:pt x="1093152" y="906691"/>
                  </a:lnTo>
                  <a:lnTo>
                    <a:pt x="1064958" y="944041"/>
                  </a:lnTo>
                  <a:lnTo>
                    <a:pt x="1031925" y="977074"/>
                  </a:lnTo>
                  <a:lnTo>
                    <a:pt x="994575" y="1005268"/>
                  </a:lnTo>
                  <a:lnTo>
                    <a:pt x="953439" y="1028115"/>
                  </a:lnTo>
                  <a:lnTo>
                    <a:pt x="909027" y="1045070"/>
                  </a:lnTo>
                  <a:lnTo>
                    <a:pt x="861860" y="1055624"/>
                  </a:lnTo>
                  <a:lnTo>
                    <a:pt x="812469" y="1059268"/>
                  </a:lnTo>
                  <a:lnTo>
                    <a:pt x="763079" y="1055624"/>
                  </a:lnTo>
                  <a:lnTo>
                    <a:pt x="715924" y="1045070"/>
                  </a:lnTo>
                  <a:lnTo>
                    <a:pt x="671512" y="1028115"/>
                  </a:lnTo>
                  <a:lnTo>
                    <a:pt x="630377" y="1005268"/>
                  </a:lnTo>
                  <a:lnTo>
                    <a:pt x="593026" y="977074"/>
                  </a:lnTo>
                  <a:lnTo>
                    <a:pt x="559993" y="944041"/>
                  </a:lnTo>
                  <a:lnTo>
                    <a:pt x="531799" y="906691"/>
                  </a:lnTo>
                  <a:lnTo>
                    <a:pt x="508965" y="865555"/>
                  </a:lnTo>
                  <a:lnTo>
                    <a:pt x="491998" y="821143"/>
                  </a:lnTo>
                  <a:lnTo>
                    <a:pt x="481444" y="773976"/>
                  </a:lnTo>
                  <a:lnTo>
                    <a:pt x="477812" y="724573"/>
                  </a:lnTo>
                  <a:lnTo>
                    <a:pt x="481444" y="675195"/>
                  </a:lnTo>
                  <a:lnTo>
                    <a:pt x="491998" y="628040"/>
                  </a:lnTo>
                  <a:lnTo>
                    <a:pt x="508965" y="583628"/>
                  </a:lnTo>
                  <a:lnTo>
                    <a:pt x="531799" y="542493"/>
                  </a:lnTo>
                  <a:lnTo>
                    <a:pt x="559993" y="505142"/>
                  </a:lnTo>
                  <a:lnTo>
                    <a:pt x="593026" y="472109"/>
                  </a:lnTo>
                  <a:lnTo>
                    <a:pt x="630377" y="443903"/>
                  </a:lnTo>
                  <a:lnTo>
                    <a:pt x="671512" y="421068"/>
                  </a:lnTo>
                  <a:lnTo>
                    <a:pt x="715924" y="404114"/>
                  </a:lnTo>
                  <a:lnTo>
                    <a:pt x="763079" y="393547"/>
                  </a:lnTo>
                  <a:lnTo>
                    <a:pt x="812469" y="389915"/>
                  </a:lnTo>
                  <a:lnTo>
                    <a:pt x="861860" y="393547"/>
                  </a:lnTo>
                  <a:lnTo>
                    <a:pt x="909027" y="404114"/>
                  </a:lnTo>
                  <a:lnTo>
                    <a:pt x="953439" y="421068"/>
                  </a:lnTo>
                  <a:lnTo>
                    <a:pt x="994575" y="443903"/>
                  </a:lnTo>
                  <a:lnTo>
                    <a:pt x="1031925" y="472109"/>
                  </a:lnTo>
                  <a:lnTo>
                    <a:pt x="1064958" y="505142"/>
                  </a:lnTo>
                  <a:lnTo>
                    <a:pt x="1093152" y="542493"/>
                  </a:lnTo>
                  <a:lnTo>
                    <a:pt x="1115987" y="583628"/>
                  </a:lnTo>
                  <a:lnTo>
                    <a:pt x="1132941" y="628040"/>
                  </a:lnTo>
                  <a:lnTo>
                    <a:pt x="1143508" y="675195"/>
                  </a:lnTo>
                  <a:lnTo>
                    <a:pt x="1147140" y="724573"/>
                  </a:lnTo>
                  <a:lnTo>
                    <a:pt x="1147140" y="495211"/>
                  </a:lnTo>
                  <a:lnTo>
                    <a:pt x="1129474" y="470560"/>
                  </a:lnTo>
                  <a:lnTo>
                    <a:pt x="1099693" y="437362"/>
                  </a:lnTo>
                  <a:lnTo>
                    <a:pt x="1066495" y="407593"/>
                  </a:lnTo>
                  <a:lnTo>
                    <a:pt x="1041819" y="389915"/>
                  </a:lnTo>
                  <a:lnTo>
                    <a:pt x="1030173" y="381558"/>
                  </a:lnTo>
                  <a:lnTo>
                    <a:pt x="991031" y="359575"/>
                  </a:lnTo>
                  <a:lnTo>
                    <a:pt x="949388" y="341934"/>
                  </a:lnTo>
                  <a:lnTo>
                    <a:pt x="905535" y="328955"/>
                  </a:lnTo>
                  <a:lnTo>
                    <a:pt x="859802" y="320954"/>
                  </a:lnTo>
                  <a:lnTo>
                    <a:pt x="812469" y="318211"/>
                  </a:lnTo>
                  <a:lnTo>
                    <a:pt x="765149" y="320954"/>
                  </a:lnTo>
                  <a:lnTo>
                    <a:pt x="719404" y="328955"/>
                  </a:lnTo>
                  <a:lnTo>
                    <a:pt x="675563" y="341934"/>
                  </a:lnTo>
                  <a:lnTo>
                    <a:pt x="633920" y="359575"/>
                  </a:lnTo>
                  <a:lnTo>
                    <a:pt x="594779" y="381558"/>
                  </a:lnTo>
                  <a:lnTo>
                    <a:pt x="558457" y="407593"/>
                  </a:lnTo>
                  <a:lnTo>
                    <a:pt x="525246" y="437362"/>
                  </a:lnTo>
                  <a:lnTo>
                    <a:pt x="495477" y="470560"/>
                  </a:lnTo>
                  <a:lnTo>
                    <a:pt x="469442" y="506882"/>
                  </a:lnTo>
                  <a:lnTo>
                    <a:pt x="447459" y="546023"/>
                  </a:lnTo>
                  <a:lnTo>
                    <a:pt x="429818" y="587667"/>
                  </a:lnTo>
                  <a:lnTo>
                    <a:pt x="416839" y="631520"/>
                  </a:lnTo>
                  <a:lnTo>
                    <a:pt x="408825" y="677252"/>
                  </a:lnTo>
                  <a:lnTo>
                    <a:pt x="406082" y="724573"/>
                  </a:lnTo>
                  <a:lnTo>
                    <a:pt x="408825" y="771906"/>
                  </a:lnTo>
                  <a:lnTo>
                    <a:pt x="416839" y="817651"/>
                  </a:lnTo>
                  <a:lnTo>
                    <a:pt x="429818" y="861504"/>
                  </a:lnTo>
                  <a:lnTo>
                    <a:pt x="447459" y="903147"/>
                  </a:lnTo>
                  <a:lnTo>
                    <a:pt x="469442" y="942289"/>
                  </a:lnTo>
                  <a:lnTo>
                    <a:pt x="495477" y="978611"/>
                  </a:lnTo>
                  <a:lnTo>
                    <a:pt x="525246" y="1011809"/>
                  </a:lnTo>
                  <a:lnTo>
                    <a:pt x="558457" y="1041577"/>
                  </a:lnTo>
                  <a:lnTo>
                    <a:pt x="594779" y="1067612"/>
                  </a:lnTo>
                  <a:lnTo>
                    <a:pt x="633920" y="1089596"/>
                  </a:lnTo>
                  <a:lnTo>
                    <a:pt x="675563" y="1107236"/>
                  </a:lnTo>
                  <a:lnTo>
                    <a:pt x="719404" y="1120216"/>
                  </a:lnTo>
                  <a:lnTo>
                    <a:pt x="765149" y="1128229"/>
                  </a:lnTo>
                  <a:lnTo>
                    <a:pt x="812469" y="1130973"/>
                  </a:lnTo>
                  <a:lnTo>
                    <a:pt x="859802" y="1128229"/>
                  </a:lnTo>
                  <a:lnTo>
                    <a:pt x="905535" y="1120216"/>
                  </a:lnTo>
                  <a:lnTo>
                    <a:pt x="949388" y="1107236"/>
                  </a:lnTo>
                  <a:lnTo>
                    <a:pt x="991031" y="1089596"/>
                  </a:lnTo>
                  <a:lnTo>
                    <a:pt x="1030173" y="1067612"/>
                  </a:lnTo>
                  <a:lnTo>
                    <a:pt x="1066495" y="1041577"/>
                  </a:lnTo>
                  <a:lnTo>
                    <a:pt x="1099693" y="1011809"/>
                  </a:lnTo>
                  <a:lnTo>
                    <a:pt x="1129474" y="978611"/>
                  </a:lnTo>
                  <a:lnTo>
                    <a:pt x="1155509" y="942289"/>
                  </a:lnTo>
                  <a:lnTo>
                    <a:pt x="1177493" y="903147"/>
                  </a:lnTo>
                  <a:lnTo>
                    <a:pt x="1195133" y="861504"/>
                  </a:lnTo>
                  <a:lnTo>
                    <a:pt x="1208112" y="817651"/>
                  </a:lnTo>
                  <a:lnTo>
                    <a:pt x="1216126" y="771906"/>
                  </a:lnTo>
                  <a:lnTo>
                    <a:pt x="1218869" y="724573"/>
                  </a:lnTo>
                  <a:close/>
                </a:path>
                <a:path w="1624964" h="2752725">
                  <a:moveTo>
                    <a:pt x="1512849" y="2597213"/>
                  </a:moveTo>
                  <a:lnTo>
                    <a:pt x="1476286" y="2547505"/>
                  </a:lnTo>
                  <a:lnTo>
                    <a:pt x="1432814" y="2524976"/>
                  </a:lnTo>
                  <a:lnTo>
                    <a:pt x="1374559" y="2504440"/>
                  </a:lnTo>
                  <a:lnTo>
                    <a:pt x="1303007" y="2486241"/>
                  </a:lnTo>
                  <a:lnTo>
                    <a:pt x="1334897" y="2500592"/>
                  </a:lnTo>
                  <a:lnTo>
                    <a:pt x="1358480" y="2515908"/>
                  </a:lnTo>
                  <a:lnTo>
                    <a:pt x="1373098" y="2532024"/>
                  </a:lnTo>
                  <a:lnTo>
                    <a:pt x="1378115" y="2548826"/>
                  </a:lnTo>
                  <a:lnTo>
                    <a:pt x="1373708" y="2564587"/>
                  </a:lnTo>
                  <a:lnTo>
                    <a:pt x="1340040" y="2594216"/>
                  </a:lnTo>
                  <a:lnTo>
                    <a:pt x="1276769" y="2620568"/>
                  </a:lnTo>
                  <a:lnTo>
                    <a:pt x="1235367" y="2632227"/>
                  </a:lnTo>
                  <a:lnTo>
                    <a:pt x="1188135" y="2642705"/>
                  </a:lnTo>
                  <a:lnTo>
                    <a:pt x="1135634" y="2651899"/>
                  </a:lnTo>
                  <a:lnTo>
                    <a:pt x="1078382" y="2659684"/>
                  </a:lnTo>
                  <a:lnTo>
                    <a:pt x="1016914" y="2665946"/>
                  </a:lnTo>
                  <a:lnTo>
                    <a:pt x="951750" y="2670556"/>
                  </a:lnTo>
                  <a:lnTo>
                    <a:pt x="883424" y="2673413"/>
                  </a:lnTo>
                  <a:lnTo>
                    <a:pt x="812469" y="2674391"/>
                  </a:lnTo>
                  <a:lnTo>
                    <a:pt x="741514" y="2673413"/>
                  </a:lnTo>
                  <a:lnTo>
                    <a:pt x="673188" y="2670556"/>
                  </a:lnTo>
                  <a:lnTo>
                    <a:pt x="608025" y="2665946"/>
                  </a:lnTo>
                  <a:lnTo>
                    <a:pt x="546557" y="2659684"/>
                  </a:lnTo>
                  <a:lnTo>
                    <a:pt x="489305" y="2651899"/>
                  </a:lnTo>
                  <a:lnTo>
                    <a:pt x="436803" y="2642705"/>
                  </a:lnTo>
                  <a:lnTo>
                    <a:pt x="389585" y="2632227"/>
                  </a:lnTo>
                  <a:lnTo>
                    <a:pt x="348170" y="2620568"/>
                  </a:lnTo>
                  <a:lnTo>
                    <a:pt x="284899" y="2594216"/>
                  </a:lnTo>
                  <a:lnTo>
                    <a:pt x="251231" y="2564587"/>
                  </a:lnTo>
                  <a:lnTo>
                    <a:pt x="246824" y="2548826"/>
                  </a:lnTo>
                  <a:lnTo>
                    <a:pt x="251841" y="2532024"/>
                  </a:lnTo>
                  <a:lnTo>
                    <a:pt x="266471" y="2515908"/>
                  </a:lnTo>
                  <a:lnTo>
                    <a:pt x="290055" y="2500592"/>
                  </a:lnTo>
                  <a:lnTo>
                    <a:pt x="321945" y="2486241"/>
                  </a:lnTo>
                  <a:lnTo>
                    <a:pt x="250393" y="2504440"/>
                  </a:lnTo>
                  <a:lnTo>
                    <a:pt x="192138" y="2524976"/>
                  </a:lnTo>
                  <a:lnTo>
                    <a:pt x="148666" y="2547505"/>
                  </a:lnTo>
                  <a:lnTo>
                    <a:pt x="121488" y="2571699"/>
                  </a:lnTo>
                  <a:lnTo>
                    <a:pt x="112090" y="2597213"/>
                  </a:lnTo>
                  <a:lnTo>
                    <a:pt x="115709" y="2613114"/>
                  </a:lnTo>
                  <a:lnTo>
                    <a:pt x="143586" y="2643454"/>
                  </a:lnTo>
                  <a:lnTo>
                    <a:pt x="196621" y="2671330"/>
                  </a:lnTo>
                  <a:lnTo>
                    <a:pt x="272021" y="2696121"/>
                  </a:lnTo>
                  <a:lnTo>
                    <a:pt x="317233" y="2707157"/>
                  </a:lnTo>
                  <a:lnTo>
                    <a:pt x="366966" y="2717190"/>
                  </a:lnTo>
                  <a:lnTo>
                    <a:pt x="420878" y="2726144"/>
                  </a:lnTo>
                  <a:lnTo>
                    <a:pt x="478624" y="2733941"/>
                  </a:lnTo>
                  <a:lnTo>
                    <a:pt x="539851" y="2740482"/>
                  </a:lnTo>
                  <a:lnTo>
                    <a:pt x="604202" y="2745714"/>
                  </a:lnTo>
                  <a:lnTo>
                    <a:pt x="671322" y="2749537"/>
                  </a:lnTo>
                  <a:lnTo>
                    <a:pt x="740867" y="2751899"/>
                  </a:lnTo>
                  <a:lnTo>
                    <a:pt x="812469" y="2752699"/>
                  </a:lnTo>
                  <a:lnTo>
                    <a:pt x="884085" y="2751899"/>
                  </a:lnTo>
                  <a:lnTo>
                    <a:pt x="953630" y="2749537"/>
                  </a:lnTo>
                  <a:lnTo>
                    <a:pt x="1020749" y="2745714"/>
                  </a:lnTo>
                  <a:lnTo>
                    <a:pt x="1085100" y="2740482"/>
                  </a:lnTo>
                  <a:lnTo>
                    <a:pt x="1146314" y="2733941"/>
                  </a:lnTo>
                  <a:lnTo>
                    <a:pt x="1204061" y="2726144"/>
                  </a:lnTo>
                  <a:lnTo>
                    <a:pt x="1257985" y="2717190"/>
                  </a:lnTo>
                  <a:lnTo>
                    <a:pt x="1307719" y="2707157"/>
                  </a:lnTo>
                  <a:lnTo>
                    <a:pt x="1352918" y="2696121"/>
                  </a:lnTo>
                  <a:lnTo>
                    <a:pt x="1393240" y="2684145"/>
                  </a:lnTo>
                  <a:lnTo>
                    <a:pt x="1457820" y="2657741"/>
                  </a:lnTo>
                  <a:lnTo>
                    <a:pt x="1498625" y="2628544"/>
                  </a:lnTo>
                  <a:lnTo>
                    <a:pt x="1509242" y="2613114"/>
                  </a:lnTo>
                  <a:lnTo>
                    <a:pt x="1512849" y="2597213"/>
                  </a:lnTo>
                  <a:close/>
                </a:path>
                <a:path w="1624964" h="2752725">
                  <a:moveTo>
                    <a:pt x="1624952" y="812469"/>
                  </a:moveTo>
                  <a:lnTo>
                    <a:pt x="1623453" y="762635"/>
                  </a:lnTo>
                  <a:lnTo>
                    <a:pt x="1619008" y="713371"/>
                  </a:lnTo>
                  <a:lnTo>
                    <a:pt x="1611642" y="664768"/>
                  </a:lnTo>
                  <a:lnTo>
                    <a:pt x="1601393" y="616940"/>
                  </a:lnTo>
                  <a:lnTo>
                    <a:pt x="1588325" y="569976"/>
                  </a:lnTo>
                  <a:lnTo>
                    <a:pt x="1572463" y="523989"/>
                  </a:lnTo>
                  <a:lnTo>
                    <a:pt x="1553857" y="479082"/>
                  </a:lnTo>
                  <a:lnTo>
                    <a:pt x="1551000" y="473214"/>
                  </a:lnTo>
                  <a:lnTo>
                    <a:pt x="1551000" y="812469"/>
                  </a:lnTo>
                  <a:lnTo>
                    <a:pt x="1549463" y="867244"/>
                  </a:lnTo>
                  <a:lnTo>
                    <a:pt x="1544955" y="922388"/>
                  </a:lnTo>
                  <a:lnTo>
                    <a:pt x="1537652" y="977798"/>
                  </a:lnTo>
                  <a:lnTo>
                    <a:pt x="1527708" y="1033373"/>
                  </a:lnTo>
                  <a:lnTo>
                    <a:pt x="1515287" y="1089012"/>
                  </a:lnTo>
                  <a:lnTo>
                    <a:pt x="1500543" y="1144638"/>
                  </a:lnTo>
                  <a:lnTo>
                    <a:pt x="1483664" y="1200124"/>
                  </a:lnTo>
                  <a:lnTo>
                    <a:pt x="1464792" y="1255395"/>
                  </a:lnTo>
                  <a:lnTo>
                    <a:pt x="1444104" y="1310335"/>
                  </a:lnTo>
                  <a:lnTo>
                    <a:pt x="1421752" y="1364856"/>
                  </a:lnTo>
                  <a:lnTo>
                    <a:pt x="1397901" y="1418856"/>
                  </a:lnTo>
                  <a:lnTo>
                    <a:pt x="1372730" y="1472234"/>
                  </a:lnTo>
                  <a:lnTo>
                    <a:pt x="1346377" y="1524889"/>
                  </a:lnTo>
                  <a:lnTo>
                    <a:pt x="1319022" y="1576730"/>
                  </a:lnTo>
                  <a:lnTo>
                    <a:pt x="1290828" y="1627657"/>
                  </a:lnTo>
                  <a:lnTo>
                    <a:pt x="1261960" y="1677568"/>
                  </a:lnTo>
                  <a:lnTo>
                    <a:pt x="1232573" y="1726374"/>
                  </a:lnTo>
                  <a:lnTo>
                    <a:pt x="1202829" y="1773961"/>
                  </a:lnTo>
                  <a:lnTo>
                    <a:pt x="1172895" y="1820240"/>
                  </a:lnTo>
                  <a:lnTo>
                    <a:pt x="1142949" y="1865096"/>
                  </a:lnTo>
                  <a:lnTo>
                    <a:pt x="1113129" y="1908454"/>
                  </a:lnTo>
                  <a:lnTo>
                    <a:pt x="1083614" y="1950212"/>
                  </a:lnTo>
                  <a:lnTo>
                    <a:pt x="1054569" y="1990255"/>
                  </a:lnTo>
                  <a:lnTo>
                    <a:pt x="1026147" y="2028507"/>
                  </a:lnTo>
                  <a:lnTo>
                    <a:pt x="998524" y="2064842"/>
                  </a:lnTo>
                  <a:lnTo>
                    <a:pt x="971854" y="2099183"/>
                  </a:lnTo>
                  <a:lnTo>
                    <a:pt x="946289" y="2131428"/>
                  </a:lnTo>
                  <a:lnTo>
                    <a:pt x="922020" y="2161463"/>
                  </a:lnTo>
                  <a:lnTo>
                    <a:pt x="877976" y="2214562"/>
                  </a:lnTo>
                  <a:lnTo>
                    <a:pt x="841032" y="2257666"/>
                  </a:lnTo>
                  <a:lnTo>
                    <a:pt x="812469" y="2290013"/>
                  </a:lnTo>
                  <a:lnTo>
                    <a:pt x="799325" y="2275243"/>
                  </a:lnTo>
                  <a:lnTo>
                    <a:pt x="766406" y="2237409"/>
                  </a:lnTo>
                  <a:lnTo>
                    <a:pt x="725741" y="2189213"/>
                  </a:lnTo>
                  <a:lnTo>
                    <a:pt x="678649" y="2131428"/>
                  </a:lnTo>
                  <a:lnTo>
                    <a:pt x="653097" y="2099183"/>
                  </a:lnTo>
                  <a:lnTo>
                    <a:pt x="626414" y="2064842"/>
                  </a:lnTo>
                  <a:lnTo>
                    <a:pt x="598792" y="2028507"/>
                  </a:lnTo>
                  <a:lnTo>
                    <a:pt x="570369" y="1990255"/>
                  </a:lnTo>
                  <a:lnTo>
                    <a:pt x="541324" y="1950212"/>
                  </a:lnTo>
                  <a:lnTo>
                    <a:pt x="511810" y="1908454"/>
                  </a:lnTo>
                  <a:lnTo>
                    <a:pt x="481990" y="1865096"/>
                  </a:lnTo>
                  <a:lnTo>
                    <a:pt x="452043" y="1820240"/>
                  </a:lnTo>
                  <a:lnTo>
                    <a:pt x="422109" y="1773961"/>
                  </a:lnTo>
                  <a:lnTo>
                    <a:pt x="392379" y="1726374"/>
                  </a:lnTo>
                  <a:lnTo>
                    <a:pt x="362991" y="1677568"/>
                  </a:lnTo>
                  <a:lnTo>
                    <a:pt x="334111" y="1627657"/>
                  </a:lnTo>
                  <a:lnTo>
                    <a:pt x="305917" y="1576730"/>
                  </a:lnTo>
                  <a:lnTo>
                    <a:pt x="278561" y="1524889"/>
                  </a:lnTo>
                  <a:lnTo>
                    <a:pt x="252222" y="1472234"/>
                  </a:lnTo>
                  <a:lnTo>
                    <a:pt x="227037" y="1418856"/>
                  </a:lnTo>
                  <a:lnTo>
                    <a:pt x="203200" y="1364856"/>
                  </a:lnTo>
                  <a:lnTo>
                    <a:pt x="180848" y="1310335"/>
                  </a:lnTo>
                  <a:lnTo>
                    <a:pt x="160147" y="1255395"/>
                  </a:lnTo>
                  <a:lnTo>
                    <a:pt x="141287" y="1200124"/>
                  </a:lnTo>
                  <a:lnTo>
                    <a:pt x="124396" y="1144638"/>
                  </a:lnTo>
                  <a:lnTo>
                    <a:pt x="109664" y="1089012"/>
                  </a:lnTo>
                  <a:lnTo>
                    <a:pt x="97243" y="1033373"/>
                  </a:lnTo>
                  <a:lnTo>
                    <a:pt x="87299" y="977798"/>
                  </a:lnTo>
                  <a:lnTo>
                    <a:pt x="79997" y="922388"/>
                  </a:lnTo>
                  <a:lnTo>
                    <a:pt x="75488" y="867244"/>
                  </a:lnTo>
                  <a:lnTo>
                    <a:pt x="73952" y="812469"/>
                  </a:lnTo>
                  <a:lnTo>
                    <a:pt x="75526" y="763993"/>
                  </a:lnTo>
                  <a:lnTo>
                    <a:pt x="80175" y="716330"/>
                  </a:lnTo>
                  <a:lnTo>
                    <a:pt x="87820" y="669594"/>
                  </a:lnTo>
                  <a:lnTo>
                    <a:pt x="98348" y="623887"/>
                  </a:lnTo>
                  <a:lnTo>
                    <a:pt x="111658" y="579297"/>
                  </a:lnTo>
                  <a:lnTo>
                    <a:pt x="127673" y="535927"/>
                  </a:lnTo>
                  <a:lnTo>
                    <a:pt x="146265" y="493864"/>
                  </a:lnTo>
                  <a:lnTo>
                    <a:pt x="167360" y="453224"/>
                  </a:lnTo>
                  <a:lnTo>
                    <a:pt x="190842" y="414108"/>
                  </a:lnTo>
                  <a:lnTo>
                    <a:pt x="216623" y="376593"/>
                  </a:lnTo>
                  <a:lnTo>
                    <a:pt x="244614" y="340791"/>
                  </a:lnTo>
                  <a:lnTo>
                    <a:pt x="274701" y="306793"/>
                  </a:lnTo>
                  <a:lnTo>
                    <a:pt x="306793" y="274701"/>
                  </a:lnTo>
                  <a:lnTo>
                    <a:pt x="340791" y="244614"/>
                  </a:lnTo>
                  <a:lnTo>
                    <a:pt x="376593" y="216623"/>
                  </a:lnTo>
                  <a:lnTo>
                    <a:pt x="414108" y="190842"/>
                  </a:lnTo>
                  <a:lnTo>
                    <a:pt x="453224" y="167360"/>
                  </a:lnTo>
                  <a:lnTo>
                    <a:pt x="493864" y="146265"/>
                  </a:lnTo>
                  <a:lnTo>
                    <a:pt x="535927" y="127673"/>
                  </a:lnTo>
                  <a:lnTo>
                    <a:pt x="579297" y="111658"/>
                  </a:lnTo>
                  <a:lnTo>
                    <a:pt x="623887" y="98348"/>
                  </a:lnTo>
                  <a:lnTo>
                    <a:pt x="669594" y="87820"/>
                  </a:lnTo>
                  <a:lnTo>
                    <a:pt x="716330" y="80175"/>
                  </a:lnTo>
                  <a:lnTo>
                    <a:pt x="763993" y="75526"/>
                  </a:lnTo>
                  <a:lnTo>
                    <a:pt x="812469" y="73952"/>
                  </a:lnTo>
                  <a:lnTo>
                    <a:pt x="860958" y="75526"/>
                  </a:lnTo>
                  <a:lnTo>
                    <a:pt x="908621" y="80175"/>
                  </a:lnTo>
                  <a:lnTo>
                    <a:pt x="955357" y="87820"/>
                  </a:lnTo>
                  <a:lnTo>
                    <a:pt x="1001064" y="98348"/>
                  </a:lnTo>
                  <a:lnTo>
                    <a:pt x="1045654" y="111658"/>
                  </a:lnTo>
                  <a:lnTo>
                    <a:pt x="1089025" y="127673"/>
                  </a:lnTo>
                  <a:lnTo>
                    <a:pt x="1131074" y="146265"/>
                  </a:lnTo>
                  <a:lnTo>
                    <a:pt x="1171714" y="167360"/>
                  </a:lnTo>
                  <a:lnTo>
                    <a:pt x="1210843" y="190842"/>
                  </a:lnTo>
                  <a:lnTo>
                    <a:pt x="1248359" y="216623"/>
                  </a:lnTo>
                  <a:lnTo>
                    <a:pt x="1284160" y="244614"/>
                  </a:lnTo>
                  <a:lnTo>
                    <a:pt x="1318158" y="274701"/>
                  </a:lnTo>
                  <a:lnTo>
                    <a:pt x="1350251" y="306793"/>
                  </a:lnTo>
                  <a:lnTo>
                    <a:pt x="1380337" y="340791"/>
                  </a:lnTo>
                  <a:lnTo>
                    <a:pt x="1408315" y="376593"/>
                  </a:lnTo>
                  <a:lnTo>
                    <a:pt x="1434109" y="414108"/>
                  </a:lnTo>
                  <a:lnTo>
                    <a:pt x="1457591" y="453224"/>
                  </a:lnTo>
                  <a:lnTo>
                    <a:pt x="1478686" y="493864"/>
                  </a:lnTo>
                  <a:lnTo>
                    <a:pt x="1497279" y="535927"/>
                  </a:lnTo>
                  <a:lnTo>
                    <a:pt x="1513281" y="579297"/>
                  </a:lnTo>
                  <a:lnTo>
                    <a:pt x="1526603" y="623887"/>
                  </a:lnTo>
                  <a:lnTo>
                    <a:pt x="1537131" y="669594"/>
                  </a:lnTo>
                  <a:lnTo>
                    <a:pt x="1544764" y="716330"/>
                  </a:lnTo>
                  <a:lnTo>
                    <a:pt x="1549425" y="763993"/>
                  </a:lnTo>
                  <a:lnTo>
                    <a:pt x="1551000" y="812469"/>
                  </a:lnTo>
                  <a:lnTo>
                    <a:pt x="1551000" y="473214"/>
                  </a:lnTo>
                  <a:lnTo>
                    <a:pt x="1532559" y="435343"/>
                  </a:lnTo>
                  <a:lnTo>
                    <a:pt x="1508594" y="392899"/>
                  </a:lnTo>
                  <a:lnTo>
                    <a:pt x="1482013" y="351840"/>
                  </a:lnTo>
                  <a:lnTo>
                    <a:pt x="1452854" y="312254"/>
                  </a:lnTo>
                  <a:lnTo>
                    <a:pt x="1421168" y="274269"/>
                  </a:lnTo>
                  <a:lnTo>
                    <a:pt x="1386992" y="237985"/>
                  </a:lnTo>
                  <a:lnTo>
                    <a:pt x="1350683" y="203796"/>
                  </a:lnTo>
                  <a:lnTo>
                    <a:pt x="1312697" y="172097"/>
                  </a:lnTo>
                  <a:lnTo>
                    <a:pt x="1273124" y="142938"/>
                  </a:lnTo>
                  <a:lnTo>
                    <a:pt x="1232052" y="116357"/>
                  </a:lnTo>
                  <a:lnTo>
                    <a:pt x="1189609" y="92392"/>
                  </a:lnTo>
                  <a:lnTo>
                    <a:pt x="1151763" y="73952"/>
                  </a:lnTo>
                  <a:lnTo>
                    <a:pt x="1100963" y="52476"/>
                  </a:lnTo>
                  <a:lnTo>
                    <a:pt x="1054976" y="36614"/>
                  </a:lnTo>
                  <a:lnTo>
                    <a:pt x="1008011" y="23545"/>
                  </a:lnTo>
                  <a:lnTo>
                    <a:pt x="960183" y="13309"/>
                  </a:lnTo>
                  <a:lnTo>
                    <a:pt x="911580" y="5943"/>
                  </a:lnTo>
                  <a:lnTo>
                    <a:pt x="862304" y="1498"/>
                  </a:lnTo>
                  <a:lnTo>
                    <a:pt x="812469" y="0"/>
                  </a:lnTo>
                  <a:lnTo>
                    <a:pt x="762647" y="1498"/>
                  </a:lnTo>
                  <a:lnTo>
                    <a:pt x="713371" y="5943"/>
                  </a:lnTo>
                  <a:lnTo>
                    <a:pt x="664768" y="13309"/>
                  </a:lnTo>
                  <a:lnTo>
                    <a:pt x="616927" y="23545"/>
                  </a:lnTo>
                  <a:lnTo>
                    <a:pt x="569976" y="36614"/>
                  </a:lnTo>
                  <a:lnTo>
                    <a:pt x="523976" y="52476"/>
                  </a:lnTo>
                  <a:lnTo>
                    <a:pt x="479069" y="71081"/>
                  </a:lnTo>
                  <a:lnTo>
                    <a:pt x="435330" y="92392"/>
                  </a:lnTo>
                  <a:lnTo>
                    <a:pt x="392887" y="116357"/>
                  </a:lnTo>
                  <a:lnTo>
                    <a:pt x="351815" y="142938"/>
                  </a:lnTo>
                  <a:lnTo>
                    <a:pt x="312242" y="172097"/>
                  </a:lnTo>
                  <a:lnTo>
                    <a:pt x="274256" y="203796"/>
                  </a:lnTo>
                  <a:lnTo>
                    <a:pt x="237959" y="237985"/>
                  </a:lnTo>
                  <a:lnTo>
                    <a:pt x="203784" y="274269"/>
                  </a:lnTo>
                  <a:lnTo>
                    <a:pt x="172085" y="312254"/>
                  </a:lnTo>
                  <a:lnTo>
                    <a:pt x="142925" y="351840"/>
                  </a:lnTo>
                  <a:lnTo>
                    <a:pt x="116344" y="392899"/>
                  </a:lnTo>
                  <a:lnTo>
                    <a:pt x="92379" y="435343"/>
                  </a:lnTo>
                  <a:lnTo>
                    <a:pt x="71081" y="479082"/>
                  </a:lnTo>
                  <a:lnTo>
                    <a:pt x="52476" y="523989"/>
                  </a:lnTo>
                  <a:lnTo>
                    <a:pt x="36614" y="569976"/>
                  </a:lnTo>
                  <a:lnTo>
                    <a:pt x="23545" y="616940"/>
                  </a:lnTo>
                  <a:lnTo>
                    <a:pt x="13309" y="664768"/>
                  </a:lnTo>
                  <a:lnTo>
                    <a:pt x="5943" y="713371"/>
                  </a:lnTo>
                  <a:lnTo>
                    <a:pt x="1498" y="762635"/>
                  </a:lnTo>
                  <a:lnTo>
                    <a:pt x="0" y="812469"/>
                  </a:lnTo>
                  <a:lnTo>
                    <a:pt x="1028" y="858710"/>
                  </a:lnTo>
                  <a:lnTo>
                    <a:pt x="4127" y="905852"/>
                  </a:lnTo>
                  <a:lnTo>
                    <a:pt x="9283" y="953884"/>
                  </a:lnTo>
                  <a:lnTo>
                    <a:pt x="16484" y="1002792"/>
                  </a:lnTo>
                  <a:lnTo>
                    <a:pt x="25742" y="1052537"/>
                  </a:lnTo>
                  <a:lnTo>
                    <a:pt x="37033" y="1103096"/>
                  </a:lnTo>
                  <a:lnTo>
                    <a:pt x="50355" y="1154455"/>
                  </a:lnTo>
                  <a:lnTo>
                    <a:pt x="65722" y="1206588"/>
                  </a:lnTo>
                  <a:lnTo>
                    <a:pt x="83108" y="1259471"/>
                  </a:lnTo>
                  <a:lnTo>
                    <a:pt x="102514" y="1313078"/>
                  </a:lnTo>
                  <a:lnTo>
                    <a:pt x="123926" y="1367396"/>
                  </a:lnTo>
                  <a:lnTo>
                    <a:pt x="142354" y="1410957"/>
                  </a:lnTo>
                  <a:lnTo>
                    <a:pt x="162026" y="1454962"/>
                  </a:lnTo>
                  <a:lnTo>
                    <a:pt x="182956" y="1499374"/>
                  </a:lnTo>
                  <a:lnTo>
                    <a:pt x="205117" y="1544180"/>
                  </a:lnTo>
                  <a:lnTo>
                    <a:pt x="228498" y="1589354"/>
                  </a:lnTo>
                  <a:lnTo>
                    <a:pt x="253098" y="1634871"/>
                  </a:lnTo>
                  <a:lnTo>
                    <a:pt x="278892" y="1680718"/>
                  </a:lnTo>
                  <a:lnTo>
                    <a:pt x="305866" y="1726869"/>
                  </a:lnTo>
                  <a:lnTo>
                    <a:pt x="334022" y="1773313"/>
                  </a:lnTo>
                  <a:lnTo>
                    <a:pt x="363359" y="1820011"/>
                  </a:lnTo>
                  <a:lnTo>
                    <a:pt x="393839" y="1866963"/>
                  </a:lnTo>
                  <a:lnTo>
                    <a:pt x="437883" y="1932241"/>
                  </a:lnTo>
                  <a:lnTo>
                    <a:pt x="481622" y="1994420"/>
                  </a:lnTo>
                  <a:lnTo>
                    <a:pt x="524510" y="2053158"/>
                  </a:lnTo>
                  <a:lnTo>
                    <a:pt x="566013" y="2108085"/>
                  </a:lnTo>
                  <a:lnTo>
                    <a:pt x="605612" y="2158860"/>
                  </a:lnTo>
                  <a:lnTo>
                    <a:pt x="642759" y="2205139"/>
                  </a:lnTo>
                  <a:lnTo>
                    <a:pt x="676935" y="2246579"/>
                  </a:lnTo>
                  <a:lnTo>
                    <a:pt x="707593" y="2282825"/>
                  </a:lnTo>
                  <a:lnTo>
                    <a:pt x="734225" y="2313533"/>
                  </a:lnTo>
                  <a:lnTo>
                    <a:pt x="773252" y="2356942"/>
                  </a:lnTo>
                  <a:lnTo>
                    <a:pt x="812469" y="2391727"/>
                  </a:lnTo>
                  <a:lnTo>
                    <a:pt x="835190" y="2374011"/>
                  </a:lnTo>
                  <a:lnTo>
                    <a:pt x="868654" y="2338362"/>
                  </a:lnTo>
                  <a:lnTo>
                    <a:pt x="911110" y="2290013"/>
                  </a:lnTo>
                  <a:lnTo>
                    <a:pt x="917346" y="2282825"/>
                  </a:lnTo>
                  <a:lnTo>
                    <a:pt x="948016" y="2246579"/>
                  </a:lnTo>
                  <a:lnTo>
                    <a:pt x="982192" y="2205139"/>
                  </a:lnTo>
                  <a:lnTo>
                    <a:pt x="1019340" y="2158860"/>
                  </a:lnTo>
                  <a:lnTo>
                    <a:pt x="1058926" y="2108085"/>
                  </a:lnTo>
                  <a:lnTo>
                    <a:pt x="1100429" y="2053158"/>
                  </a:lnTo>
                  <a:lnTo>
                    <a:pt x="1143317" y="1994420"/>
                  </a:lnTo>
                  <a:lnTo>
                    <a:pt x="1187043" y="1932241"/>
                  </a:lnTo>
                  <a:lnTo>
                    <a:pt x="1231099" y="1866963"/>
                  </a:lnTo>
                  <a:lnTo>
                    <a:pt x="1261579" y="1820011"/>
                  </a:lnTo>
                  <a:lnTo>
                    <a:pt x="1290916" y="1773313"/>
                  </a:lnTo>
                  <a:lnTo>
                    <a:pt x="1319072" y="1726869"/>
                  </a:lnTo>
                  <a:lnTo>
                    <a:pt x="1346060" y="1680718"/>
                  </a:lnTo>
                  <a:lnTo>
                    <a:pt x="1371854" y="1634871"/>
                  </a:lnTo>
                  <a:lnTo>
                    <a:pt x="1396453" y="1589354"/>
                  </a:lnTo>
                  <a:lnTo>
                    <a:pt x="1419834" y="1544180"/>
                  </a:lnTo>
                  <a:lnTo>
                    <a:pt x="1441996" y="1499374"/>
                  </a:lnTo>
                  <a:lnTo>
                    <a:pt x="1462913" y="1454962"/>
                  </a:lnTo>
                  <a:lnTo>
                    <a:pt x="1482598" y="1410957"/>
                  </a:lnTo>
                  <a:lnTo>
                    <a:pt x="1501025" y="1367396"/>
                  </a:lnTo>
                  <a:lnTo>
                    <a:pt x="1522437" y="1313078"/>
                  </a:lnTo>
                  <a:lnTo>
                    <a:pt x="1541843" y="1259471"/>
                  </a:lnTo>
                  <a:lnTo>
                    <a:pt x="1559229" y="1206588"/>
                  </a:lnTo>
                  <a:lnTo>
                    <a:pt x="1574584" y="1154455"/>
                  </a:lnTo>
                  <a:lnTo>
                    <a:pt x="1587919" y="1103096"/>
                  </a:lnTo>
                  <a:lnTo>
                    <a:pt x="1599209" y="1052537"/>
                  </a:lnTo>
                  <a:lnTo>
                    <a:pt x="1608467" y="1002792"/>
                  </a:lnTo>
                  <a:lnTo>
                    <a:pt x="1615668" y="953884"/>
                  </a:lnTo>
                  <a:lnTo>
                    <a:pt x="1620824" y="905852"/>
                  </a:lnTo>
                  <a:lnTo>
                    <a:pt x="1623910" y="858710"/>
                  </a:lnTo>
                  <a:lnTo>
                    <a:pt x="1624952" y="812469"/>
                  </a:lnTo>
                  <a:close/>
                </a:path>
              </a:pathLst>
            </a:custGeom>
            <a:solidFill>
              <a:srgbClr val="F1522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8700" y="9023669"/>
              <a:ext cx="952499" cy="952499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01275"/>
            <a:chOff x="0" y="0"/>
            <a:chExt cx="18288000" cy="102012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61969" y="808898"/>
              <a:ext cx="14485899" cy="763051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750538" y="797468"/>
              <a:ext cx="14506575" cy="7652384"/>
            </a:xfrm>
            <a:custGeom>
              <a:avLst/>
              <a:gdLst/>
              <a:ahLst/>
              <a:cxnLst/>
              <a:rect l="l" t="t" r="r" b="b"/>
              <a:pathLst>
                <a:path w="14506575" h="7652384">
                  <a:moveTo>
                    <a:pt x="0" y="0"/>
                  </a:moveTo>
                  <a:lnTo>
                    <a:pt x="0" y="7652238"/>
                  </a:lnTo>
                  <a:lnTo>
                    <a:pt x="14506575" y="7652238"/>
                  </a:lnTo>
                  <a:lnTo>
                    <a:pt x="14506575" y="0"/>
                  </a:lnTo>
                  <a:lnTo>
                    <a:pt x="0" y="0"/>
                  </a:lnTo>
                </a:path>
              </a:pathLst>
            </a:custGeom>
            <a:ln w="76189">
              <a:solidFill>
                <a:srgbClr val="0F44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967405" y="389654"/>
            <a:ext cx="648335" cy="8273415"/>
          </a:xfrm>
          <a:prstGeom prst="rect">
            <a:avLst/>
          </a:prstGeom>
        </p:spPr>
        <p:txBody>
          <a:bodyPr wrap="square" lIns="0" tIns="438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3600" spc="-150">
                <a:solidFill>
                  <a:srgbClr val="0F4480"/>
                </a:solidFill>
                <a:latin typeface="Arial Black"/>
                <a:cs typeface="Arial Black"/>
              </a:rPr>
              <a:t>UN</a:t>
            </a:r>
            <a:r>
              <a:rPr dirty="0" sz="3600" spc="-260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3600" spc="-195">
                <a:solidFill>
                  <a:srgbClr val="0F4480"/>
                </a:solidFill>
                <a:latin typeface="Arial Black"/>
                <a:cs typeface="Arial Black"/>
              </a:rPr>
              <a:t>DÍA</a:t>
            </a:r>
            <a:r>
              <a:rPr dirty="0" sz="3600" spc="-260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3600" spc="-340">
                <a:solidFill>
                  <a:srgbClr val="0F4480"/>
                </a:solidFill>
                <a:latin typeface="Arial Black"/>
                <a:cs typeface="Arial Black"/>
              </a:rPr>
              <a:t>EN</a:t>
            </a:r>
            <a:r>
              <a:rPr dirty="0" sz="3600" spc="-260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3600" spc="-365">
                <a:solidFill>
                  <a:srgbClr val="0F4480"/>
                </a:solidFill>
                <a:latin typeface="Arial Black"/>
                <a:cs typeface="Arial Black"/>
              </a:rPr>
              <a:t>NUESTRO</a:t>
            </a:r>
            <a:r>
              <a:rPr dirty="0" sz="3600" spc="-260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3600" spc="-190">
                <a:solidFill>
                  <a:srgbClr val="0F4480"/>
                </a:solidFill>
                <a:latin typeface="Arial Black"/>
                <a:cs typeface="Arial Black"/>
              </a:rPr>
              <a:t>CAMPAMENTO</a:t>
            </a:r>
            <a:endParaRPr sz="3600">
              <a:latin typeface="Arial Black"/>
              <a:cs typeface="Arial Black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79429" y="9239505"/>
            <a:ext cx="118063" cy="118063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3349501" y="9035711"/>
            <a:ext cx="3429635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290">
                <a:solidFill>
                  <a:srgbClr val="004AAC"/>
                </a:solidFill>
                <a:latin typeface="Trebuchet MS"/>
                <a:cs typeface="Trebuchet MS"/>
              </a:rPr>
              <a:t>15</a:t>
            </a:r>
            <a:r>
              <a:rPr dirty="0" sz="2800" spc="-8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2800" spc="85">
                <a:solidFill>
                  <a:srgbClr val="004AAC"/>
                </a:solidFill>
                <a:latin typeface="Trebuchet MS"/>
                <a:cs typeface="Trebuchet MS"/>
              </a:rPr>
              <a:t>HORAS</a:t>
            </a:r>
            <a:r>
              <a:rPr dirty="0" sz="2800" spc="-7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2800" spc="85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2800" spc="-7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2800" spc="-10">
                <a:solidFill>
                  <a:srgbClr val="004AAC"/>
                </a:solidFill>
                <a:latin typeface="Trebuchet MS"/>
                <a:cs typeface="Trebuchet MS"/>
              </a:rPr>
              <a:t>PISCINA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01275"/>
            <a:chOff x="0" y="0"/>
            <a:chExt cx="18288000" cy="102012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3880" y="1723493"/>
              <a:ext cx="14501318" cy="560525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352450" y="1712063"/>
              <a:ext cx="14524355" cy="5628640"/>
            </a:xfrm>
            <a:custGeom>
              <a:avLst/>
              <a:gdLst/>
              <a:ahLst/>
              <a:cxnLst/>
              <a:rect l="l" t="t" r="r" b="b"/>
              <a:pathLst>
                <a:path w="14524355" h="5628640">
                  <a:moveTo>
                    <a:pt x="0" y="0"/>
                  </a:moveTo>
                  <a:lnTo>
                    <a:pt x="0" y="5628083"/>
                  </a:lnTo>
                  <a:lnTo>
                    <a:pt x="14524135" y="5628083"/>
                  </a:lnTo>
                  <a:lnTo>
                    <a:pt x="14524135" y="0"/>
                  </a:lnTo>
                  <a:lnTo>
                    <a:pt x="0" y="0"/>
                  </a:lnTo>
                </a:path>
              </a:pathLst>
            </a:custGeom>
            <a:ln w="76199">
              <a:solidFill>
                <a:srgbClr val="0F44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967405" y="389654"/>
            <a:ext cx="648335" cy="8273415"/>
          </a:xfrm>
          <a:prstGeom prst="rect">
            <a:avLst/>
          </a:prstGeom>
        </p:spPr>
        <p:txBody>
          <a:bodyPr wrap="square" lIns="0" tIns="438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3600" spc="-150">
                <a:solidFill>
                  <a:srgbClr val="0F4480"/>
                </a:solidFill>
                <a:latin typeface="Arial Black"/>
                <a:cs typeface="Arial Black"/>
              </a:rPr>
              <a:t>UN</a:t>
            </a:r>
            <a:r>
              <a:rPr dirty="0" sz="3600" spc="-260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3600" spc="-195">
                <a:solidFill>
                  <a:srgbClr val="0F4480"/>
                </a:solidFill>
                <a:latin typeface="Arial Black"/>
                <a:cs typeface="Arial Black"/>
              </a:rPr>
              <a:t>DÍA</a:t>
            </a:r>
            <a:r>
              <a:rPr dirty="0" sz="3600" spc="-260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3600" spc="-340">
                <a:solidFill>
                  <a:srgbClr val="0F4480"/>
                </a:solidFill>
                <a:latin typeface="Arial Black"/>
                <a:cs typeface="Arial Black"/>
              </a:rPr>
              <a:t>EN</a:t>
            </a:r>
            <a:r>
              <a:rPr dirty="0" sz="3600" spc="-260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3600" spc="-365">
                <a:solidFill>
                  <a:srgbClr val="0F4480"/>
                </a:solidFill>
                <a:latin typeface="Arial Black"/>
                <a:cs typeface="Arial Black"/>
              </a:rPr>
              <a:t>NUESTRO</a:t>
            </a:r>
            <a:r>
              <a:rPr dirty="0" sz="3600" spc="-260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3600" spc="-190">
                <a:solidFill>
                  <a:srgbClr val="0F4480"/>
                </a:solidFill>
                <a:latin typeface="Arial Black"/>
                <a:cs typeface="Arial Black"/>
              </a:rPr>
              <a:t>CAMPAMENTO</a:t>
            </a:r>
            <a:endParaRPr sz="3600">
              <a:latin typeface="Arial Black"/>
              <a:cs typeface="Arial Black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90792" y="8139761"/>
            <a:ext cx="118063" cy="118063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3260864" y="7935967"/>
            <a:ext cx="3429635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290">
                <a:solidFill>
                  <a:srgbClr val="004AAC"/>
                </a:solidFill>
                <a:latin typeface="Trebuchet MS"/>
                <a:cs typeface="Trebuchet MS"/>
              </a:rPr>
              <a:t>15</a:t>
            </a:r>
            <a:r>
              <a:rPr dirty="0" sz="2800" spc="-80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2800" spc="85">
                <a:solidFill>
                  <a:srgbClr val="004AAC"/>
                </a:solidFill>
                <a:latin typeface="Trebuchet MS"/>
                <a:cs typeface="Trebuchet MS"/>
              </a:rPr>
              <a:t>HORAS</a:t>
            </a:r>
            <a:r>
              <a:rPr dirty="0" sz="2800" spc="-7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2800" spc="85">
                <a:solidFill>
                  <a:srgbClr val="004AAC"/>
                </a:solidFill>
                <a:latin typeface="Trebuchet MS"/>
                <a:cs typeface="Trebuchet MS"/>
              </a:rPr>
              <a:t>DE</a:t>
            </a:r>
            <a:r>
              <a:rPr dirty="0" sz="2800" spc="-75">
                <a:solidFill>
                  <a:srgbClr val="004AAC"/>
                </a:solidFill>
                <a:latin typeface="Trebuchet MS"/>
                <a:cs typeface="Trebuchet MS"/>
              </a:rPr>
              <a:t> </a:t>
            </a:r>
            <a:r>
              <a:rPr dirty="0" sz="2800" spc="-10">
                <a:solidFill>
                  <a:srgbClr val="004AAC"/>
                </a:solidFill>
                <a:latin typeface="Trebuchet MS"/>
                <a:cs typeface="Trebuchet MS"/>
              </a:rPr>
              <a:t>PISCINA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327557"/>
            <a:ext cx="6894195" cy="8064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100" spc="370" b="1">
                <a:solidFill>
                  <a:srgbClr val="001B41"/>
                </a:solidFill>
                <a:latin typeface="Trebuchet MS"/>
                <a:cs typeface="Trebuchet MS"/>
              </a:rPr>
              <a:t>MATERIAL</a:t>
            </a:r>
            <a:r>
              <a:rPr dirty="0" sz="5100" spc="560" b="1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5100" spc="290" b="1">
                <a:solidFill>
                  <a:srgbClr val="001B41"/>
                </a:solidFill>
                <a:latin typeface="Trebuchet MS"/>
                <a:cs typeface="Trebuchet MS"/>
              </a:rPr>
              <a:t>A</a:t>
            </a:r>
            <a:r>
              <a:rPr dirty="0" sz="5100" spc="565" b="1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5100" spc="220" b="1">
                <a:solidFill>
                  <a:srgbClr val="001B41"/>
                </a:solidFill>
                <a:latin typeface="Trebuchet MS"/>
                <a:cs typeface="Trebuchet MS"/>
              </a:rPr>
              <a:t>LLEVAR</a:t>
            </a:r>
            <a:endParaRPr sz="5100">
              <a:latin typeface="Trebuchet MS"/>
              <a:cs typeface="Trebuchet MS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028700" y="1162550"/>
            <a:ext cx="9432925" cy="8813800"/>
            <a:chOff x="1028700" y="1162550"/>
            <a:chExt cx="9432925" cy="8813800"/>
          </a:xfrm>
        </p:grpSpPr>
        <p:sp>
          <p:nvSpPr>
            <p:cNvPr id="4" name="object 4" descr=""/>
            <p:cNvSpPr/>
            <p:nvPr/>
          </p:nvSpPr>
          <p:spPr>
            <a:xfrm>
              <a:off x="1028700" y="1162550"/>
              <a:ext cx="857250" cy="152400"/>
            </a:xfrm>
            <a:custGeom>
              <a:avLst/>
              <a:gdLst/>
              <a:ahLst/>
              <a:cxnLst/>
              <a:rect l="l" t="t" r="r" b="b"/>
              <a:pathLst>
                <a:path w="857250" h="152400">
                  <a:moveTo>
                    <a:pt x="857249" y="152399"/>
                  </a:moveTo>
                  <a:lnTo>
                    <a:pt x="0" y="152399"/>
                  </a:lnTo>
                  <a:lnTo>
                    <a:pt x="0" y="0"/>
                  </a:lnTo>
                  <a:lnTo>
                    <a:pt x="857249" y="0"/>
                  </a:lnTo>
                  <a:lnTo>
                    <a:pt x="857249" y="152399"/>
                  </a:lnTo>
                  <a:close/>
                </a:path>
              </a:pathLst>
            </a:custGeom>
            <a:solidFill>
              <a:srgbClr val="ED78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4260" y="1721804"/>
              <a:ext cx="133350" cy="13334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4260" y="2331404"/>
              <a:ext cx="133350" cy="13334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4260" y="2941004"/>
              <a:ext cx="133350" cy="13334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4260" y="3550604"/>
              <a:ext cx="133350" cy="13334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74260" y="4769804"/>
              <a:ext cx="133350" cy="13334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74260" y="5379404"/>
              <a:ext cx="133350" cy="13334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74260" y="5989004"/>
              <a:ext cx="133350" cy="13334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74260" y="6598604"/>
              <a:ext cx="133350" cy="133349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4260" y="7208204"/>
              <a:ext cx="133350" cy="13334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74260" y="7817803"/>
              <a:ext cx="133350" cy="13334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74260" y="8427403"/>
              <a:ext cx="133350" cy="13334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28700" y="9023669"/>
              <a:ext cx="952499" cy="95249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27693" y="1788479"/>
              <a:ext cx="133350" cy="13334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27693" y="2398079"/>
              <a:ext cx="133350" cy="13334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27693" y="3483929"/>
              <a:ext cx="133350" cy="13334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27693" y="4093529"/>
              <a:ext cx="133350" cy="13334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327693" y="4703129"/>
              <a:ext cx="133350" cy="13334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327693" y="5312729"/>
              <a:ext cx="133350" cy="13334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327693" y="5922329"/>
              <a:ext cx="133350" cy="133349"/>
            </a:xfrm>
            <a:prstGeom prst="rect">
              <a:avLst/>
            </a:prstGeom>
          </p:spPr>
        </p:pic>
      </p:grpSp>
      <p:sp>
        <p:nvSpPr>
          <p:cNvPr id="24" name="object 24" descr=""/>
          <p:cNvSpPr txBox="1"/>
          <p:nvPr/>
        </p:nvSpPr>
        <p:spPr>
          <a:xfrm>
            <a:off x="2180945" y="1371272"/>
            <a:ext cx="7018020" cy="6121400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dirty="0" sz="3200" spc="-90">
                <a:solidFill>
                  <a:srgbClr val="298BAA"/>
                </a:solidFill>
                <a:latin typeface="Trebuchet MS"/>
                <a:cs typeface="Trebuchet MS"/>
              </a:rPr>
              <a:t>“Ropa</a:t>
            </a:r>
            <a:r>
              <a:rPr dirty="0" sz="3200" spc="-14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45">
                <a:solidFill>
                  <a:srgbClr val="298BAA"/>
                </a:solidFill>
                <a:latin typeface="Trebuchet MS"/>
                <a:cs typeface="Trebuchet MS"/>
              </a:rPr>
              <a:t>vieja”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3200" spc="-120">
                <a:solidFill>
                  <a:srgbClr val="298BAA"/>
                </a:solidFill>
                <a:latin typeface="Trebuchet MS"/>
                <a:cs typeface="Trebuchet MS"/>
              </a:rPr>
              <a:t>“</a:t>
            </a:r>
            <a:r>
              <a:rPr dirty="0" sz="3200" spc="-120" b="1">
                <a:solidFill>
                  <a:srgbClr val="298BAA"/>
                </a:solidFill>
                <a:latin typeface="Trebuchet MS"/>
                <a:cs typeface="Trebuchet MS"/>
              </a:rPr>
              <a:t>ROPA</a:t>
            </a:r>
            <a:r>
              <a:rPr dirty="0" sz="3200" spc="-130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20" b="1">
                <a:solidFill>
                  <a:srgbClr val="298BAA"/>
                </a:solidFill>
                <a:latin typeface="Trebuchet MS"/>
                <a:cs typeface="Trebuchet MS"/>
              </a:rPr>
              <a:t>DE</a:t>
            </a:r>
            <a:r>
              <a:rPr dirty="0" sz="3200" spc="-125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110" b="1">
                <a:solidFill>
                  <a:srgbClr val="298BAA"/>
                </a:solidFill>
                <a:latin typeface="Trebuchet MS"/>
                <a:cs typeface="Trebuchet MS"/>
              </a:rPr>
              <a:t>GALA</a:t>
            </a:r>
            <a:r>
              <a:rPr dirty="0" sz="3200" spc="-125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b="1">
                <a:solidFill>
                  <a:srgbClr val="298BAA"/>
                </a:solidFill>
                <a:latin typeface="Trebuchet MS"/>
                <a:cs typeface="Trebuchet MS"/>
              </a:rPr>
              <a:t>ÚLTIMA</a:t>
            </a:r>
            <a:r>
              <a:rPr dirty="0" sz="3200" spc="-125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0" b="1">
                <a:solidFill>
                  <a:srgbClr val="298BAA"/>
                </a:solidFill>
                <a:latin typeface="Trebuchet MS"/>
                <a:cs typeface="Trebuchet MS"/>
              </a:rPr>
              <a:t>NOCHE”</a:t>
            </a:r>
            <a:endParaRPr sz="3200">
              <a:latin typeface="Trebuchet MS"/>
              <a:cs typeface="Trebuchet MS"/>
            </a:endParaRPr>
          </a:p>
          <a:p>
            <a:pPr marL="12700" marR="5080">
              <a:lnSpc>
                <a:spcPct val="125000"/>
              </a:lnSpc>
            </a:pP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Ropa</a:t>
            </a:r>
            <a:r>
              <a:rPr dirty="0" sz="3200" spc="-8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65">
                <a:solidFill>
                  <a:srgbClr val="298BAA"/>
                </a:solidFill>
                <a:latin typeface="Trebuchet MS"/>
                <a:cs typeface="Trebuchet MS"/>
              </a:rPr>
              <a:t>interior</a:t>
            </a:r>
            <a:r>
              <a:rPr dirty="0" sz="3200" spc="-8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229">
                <a:solidFill>
                  <a:srgbClr val="298BAA"/>
                </a:solidFill>
                <a:latin typeface="Trebuchet MS"/>
                <a:cs typeface="Trebuchet MS"/>
              </a:rPr>
              <a:t>y</a:t>
            </a:r>
            <a:r>
              <a:rPr dirty="0" sz="3200" spc="-8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55">
                <a:solidFill>
                  <a:srgbClr val="298BAA"/>
                </a:solidFill>
                <a:latin typeface="Trebuchet MS"/>
                <a:cs typeface="Trebuchet MS"/>
              </a:rPr>
              <a:t>calcetines</a:t>
            </a:r>
            <a:r>
              <a:rPr dirty="0" sz="3200" spc="-8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0">
                <a:solidFill>
                  <a:srgbClr val="298BAA"/>
                </a:solidFill>
                <a:latin typeface="Trebuchet MS"/>
                <a:cs typeface="Trebuchet MS"/>
              </a:rPr>
              <a:t>(1/día) </a:t>
            </a:r>
            <a:r>
              <a:rPr dirty="0" sz="3200" spc="-20">
                <a:solidFill>
                  <a:srgbClr val="298BAA"/>
                </a:solidFill>
                <a:latin typeface="Trebuchet MS"/>
                <a:cs typeface="Trebuchet MS"/>
              </a:rPr>
              <a:t>Calcetines</a:t>
            </a:r>
            <a:r>
              <a:rPr dirty="0" sz="3200" spc="-14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para</a:t>
            </a:r>
            <a:r>
              <a:rPr dirty="0" sz="3200" spc="-14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la</a:t>
            </a:r>
            <a:r>
              <a:rPr dirty="0" sz="3200" spc="-14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95">
                <a:solidFill>
                  <a:srgbClr val="298BAA"/>
                </a:solidFill>
                <a:latin typeface="Trebuchet MS"/>
                <a:cs typeface="Trebuchet MS"/>
              </a:rPr>
              <a:t>excursión</a:t>
            </a:r>
            <a:r>
              <a:rPr dirty="0" sz="3200" spc="-14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65">
                <a:solidFill>
                  <a:srgbClr val="298BAA"/>
                </a:solidFill>
                <a:latin typeface="Trebuchet MS"/>
                <a:cs typeface="Trebuchet MS"/>
              </a:rPr>
              <a:t>medios</a:t>
            </a:r>
            <a:r>
              <a:rPr dirty="0" sz="3200" spc="-14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25">
                <a:solidFill>
                  <a:srgbClr val="298BAA"/>
                </a:solidFill>
                <a:latin typeface="Trebuchet MS"/>
                <a:cs typeface="Trebuchet MS"/>
              </a:rPr>
              <a:t>(no </a:t>
            </a:r>
            <a:r>
              <a:rPr dirty="0" sz="3200" spc="-35">
                <a:solidFill>
                  <a:srgbClr val="298BAA"/>
                </a:solidFill>
                <a:latin typeface="Trebuchet MS"/>
                <a:cs typeface="Trebuchet MS"/>
              </a:rPr>
              <a:t>tobilleros)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3200" spc="280">
                <a:solidFill>
                  <a:srgbClr val="298BAA"/>
                </a:solidFill>
                <a:latin typeface="Trebuchet MS"/>
                <a:cs typeface="Trebuchet MS"/>
              </a:rPr>
              <a:t>2</a:t>
            </a:r>
            <a:r>
              <a:rPr dirty="0" sz="3200" spc="-13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55">
                <a:solidFill>
                  <a:srgbClr val="298BAA"/>
                </a:solidFill>
                <a:latin typeface="Trebuchet MS"/>
                <a:cs typeface="Trebuchet MS"/>
              </a:rPr>
              <a:t>Pantalones</a:t>
            </a:r>
            <a:r>
              <a:rPr dirty="0" sz="3200" spc="-13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0">
                <a:solidFill>
                  <a:srgbClr val="298BAA"/>
                </a:solidFill>
                <a:latin typeface="Trebuchet MS"/>
                <a:cs typeface="Trebuchet MS"/>
              </a:rPr>
              <a:t>cortos</a:t>
            </a:r>
            <a:endParaRPr sz="3200">
              <a:latin typeface="Trebuchet MS"/>
              <a:cs typeface="Trebuchet MS"/>
            </a:endParaRPr>
          </a:p>
          <a:p>
            <a:pPr marL="12700" marR="3051810">
              <a:lnSpc>
                <a:spcPct val="125000"/>
              </a:lnSpc>
            </a:pPr>
            <a:r>
              <a:rPr dirty="0" sz="3200" spc="-775">
                <a:solidFill>
                  <a:srgbClr val="298BAA"/>
                </a:solidFill>
                <a:latin typeface="Trebuchet MS"/>
                <a:cs typeface="Trebuchet MS"/>
              </a:rPr>
              <a:t>1</a:t>
            </a:r>
            <a:r>
              <a:rPr dirty="0" sz="3200" spc="-10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70">
                <a:solidFill>
                  <a:srgbClr val="298BAA"/>
                </a:solidFill>
                <a:latin typeface="Trebuchet MS"/>
                <a:cs typeface="Trebuchet MS"/>
              </a:rPr>
              <a:t>Pantalón</a:t>
            </a:r>
            <a:r>
              <a:rPr dirty="0" sz="3200" spc="-10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20">
                <a:solidFill>
                  <a:srgbClr val="298BAA"/>
                </a:solidFill>
                <a:latin typeface="Trebuchet MS"/>
                <a:cs typeface="Trebuchet MS"/>
              </a:rPr>
              <a:t>largo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Camisetas</a:t>
            </a:r>
            <a:r>
              <a:rPr dirty="0" sz="3200" spc="-204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0">
                <a:solidFill>
                  <a:srgbClr val="298BAA"/>
                </a:solidFill>
                <a:latin typeface="Trebuchet MS"/>
                <a:cs typeface="Trebuchet MS"/>
              </a:rPr>
              <a:t>m/c</a:t>
            </a:r>
            <a:r>
              <a:rPr dirty="0" sz="3200" spc="-204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45">
                <a:solidFill>
                  <a:srgbClr val="298BAA"/>
                </a:solidFill>
                <a:latin typeface="Trebuchet MS"/>
                <a:cs typeface="Trebuchet MS"/>
              </a:rPr>
              <a:t>(1/día) </a:t>
            </a:r>
            <a:r>
              <a:rPr dirty="0" sz="3200" spc="280">
                <a:solidFill>
                  <a:srgbClr val="298BAA"/>
                </a:solidFill>
                <a:latin typeface="Trebuchet MS"/>
                <a:cs typeface="Trebuchet MS"/>
              </a:rPr>
              <a:t>2</a:t>
            </a:r>
            <a:r>
              <a:rPr dirty="0" sz="3200" spc="-10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0">
                <a:solidFill>
                  <a:srgbClr val="298BAA"/>
                </a:solidFill>
                <a:latin typeface="Trebuchet MS"/>
                <a:cs typeface="Trebuchet MS"/>
              </a:rPr>
              <a:t>sudaderas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3200" spc="-775">
                <a:solidFill>
                  <a:srgbClr val="298BAA"/>
                </a:solidFill>
                <a:latin typeface="Trebuchet MS"/>
                <a:cs typeface="Trebuchet MS"/>
              </a:rPr>
              <a:t>1</a:t>
            </a:r>
            <a:r>
              <a:rPr dirty="0" sz="3200" spc="-10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0">
                <a:solidFill>
                  <a:srgbClr val="298BAA"/>
                </a:solidFill>
                <a:latin typeface="Trebuchet MS"/>
                <a:cs typeface="Trebuchet MS"/>
              </a:rPr>
              <a:t>chubasquero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28" name="object 2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  <p:sp>
        <p:nvSpPr>
          <p:cNvPr id="25" name="object 25" descr=""/>
          <p:cNvSpPr txBox="1"/>
          <p:nvPr/>
        </p:nvSpPr>
        <p:spPr>
          <a:xfrm>
            <a:off x="2180945" y="7467271"/>
            <a:ext cx="4127500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3200" spc="280">
                <a:solidFill>
                  <a:srgbClr val="298BAA"/>
                </a:solidFill>
                <a:latin typeface="Trebuchet MS"/>
                <a:cs typeface="Trebuchet MS"/>
              </a:rPr>
              <a:t>2</a:t>
            </a:r>
            <a:r>
              <a:rPr dirty="0" sz="3200" spc="-12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55">
                <a:solidFill>
                  <a:srgbClr val="298BAA"/>
                </a:solidFill>
                <a:latin typeface="Trebuchet MS"/>
                <a:cs typeface="Trebuchet MS"/>
              </a:rPr>
              <a:t>zapatillas</a:t>
            </a:r>
            <a:r>
              <a:rPr dirty="0" sz="3200" spc="-12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de</a:t>
            </a:r>
            <a:r>
              <a:rPr dirty="0" sz="3200" spc="-12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50">
                <a:solidFill>
                  <a:srgbClr val="298BAA"/>
                </a:solidFill>
                <a:latin typeface="Trebuchet MS"/>
                <a:cs typeface="Trebuchet MS"/>
              </a:rPr>
              <a:t>deporte </a:t>
            </a:r>
            <a:r>
              <a:rPr dirty="0" sz="3200" spc="-775">
                <a:solidFill>
                  <a:srgbClr val="298BAA"/>
                </a:solidFill>
                <a:latin typeface="Trebuchet MS"/>
                <a:cs typeface="Trebuchet MS"/>
              </a:rPr>
              <a:t>1</a:t>
            </a:r>
            <a:r>
              <a:rPr dirty="0" sz="3200" spc="-10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0">
                <a:solidFill>
                  <a:srgbClr val="298BAA"/>
                </a:solidFill>
                <a:latin typeface="Trebuchet MS"/>
                <a:cs typeface="Trebuchet MS"/>
              </a:rPr>
              <a:t>Chanclas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8920078" y="7966897"/>
            <a:ext cx="7706995" cy="3797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00" spc="170" b="1">
                <a:solidFill>
                  <a:srgbClr val="001B41"/>
                </a:solidFill>
                <a:latin typeface="Trebuchet MS"/>
                <a:cs typeface="Trebuchet MS"/>
              </a:rPr>
              <a:t>ES</a:t>
            </a:r>
            <a:r>
              <a:rPr dirty="0" sz="2300" spc="270" b="1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300" spc="195" b="1">
                <a:solidFill>
                  <a:srgbClr val="001B41"/>
                </a:solidFill>
                <a:latin typeface="Trebuchet MS"/>
                <a:cs typeface="Trebuchet MS"/>
              </a:rPr>
              <a:t>ACONSEJABLE</a:t>
            </a:r>
            <a:r>
              <a:rPr dirty="0" sz="2300" spc="275" b="1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300" spc="270" b="1">
                <a:solidFill>
                  <a:srgbClr val="001B41"/>
                </a:solidFill>
                <a:latin typeface="Trebuchet MS"/>
                <a:cs typeface="Trebuchet MS"/>
              </a:rPr>
              <a:t>MARCAR</a:t>
            </a:r>
            <a:r>
              <a:rPr dirty="0" sz="2300" spc="275" b="1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300" spc="85" b="1">
                <a:solidFill>
                  <a:srgbClr val="001B41"/>
                </a:solidFill>
                <a:latin typeface="Trebuchet MS"/>
                <a:cs typeface="Trebuchet MS"/>
              </a:rPr>
              <a:t>LA</a:t>
            </a:r>
            <a:r>
              <a:rPr dirty="0" sz="2300" spc="275" b="1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300" spc="155" b="1">
                <a:solidFill>
                  <a:srgbClr val="001B41"/>
                </a:solidFill>
                <a:latin typeface="Trebuchet MS"/>
                <a:cs typeface="Trebuchet MS"/>
              </a:rPr>
              <a:t>ROPA</a:t>
            </a:r>
            <a:r>
              <a:rPr dirty="0" sz="2300" spc="275" b="1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001B41"/>
                </a:solidFill>
                <a:latin typeface="Trebuchet MS"/>
                <a:cs typeface="Trebuchet MS"/>
              </a:rPr>
              <a:t>EN</a:t>
            </a:r>
            <a:r>
              <a:rPr dirty="0" sz="2300" spc="270" b="1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300" spc="185" b="1">
                <a:solidFill>
                  <a:srgbClr val="001B41"/>
                </a:solidFill>
                <a:latin typeface="Trebuchet MS"/>
                <a:cs typeface="Trebuchet MS"/>
              </a:rPr>
              <a:t>PRIMARIA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9943518" y="1437947"/>
            <a:ext cx="7661909" cy="5381625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702945">
              <a:lnSpc>
                <a:spcPct val="100000"/>
              </a:lnSpc>
              <a:spcBef>
                <a:spcPts val="1060"/>
              </a:spcBef>
            </a:pPr>
            <a:r>
              <a:rPr dirty="0" sz="3200" spc="-775">
                <a:solidFill>
                  <a:srgbClr val="298BAA"/>
                </a:solidFill>
                <a:latin typeface="Trebuchet MS"/>
                <a:cs typeface="Trebuchet MS"/>
              </a:rPr>
              <a:t>1</a:t>
            </a:r>
            <a:r>
              <a:rPr dirty="0" sz="3200" spc="-10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90">
                <a:solidFill>
                  <a:srgbClr val="298BAA"/>
                </a:solidFill>
                <a:latin typeface="Trebuchet MS"/>
                <a:cs typeface="Trebuchet MS"/>
              </a:rPr>
              <a:t>pijama</a:t>
            </a:r>
            <a:r>
              <a:rPr dirty="0" sz="3200" spc="-15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largo</a:t>
            </a:r>
            <a:r>
              <a:rPr dirty="0" sz="3200" spc="-15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o</a:t>
            </a:r>
            <a:r>
              <a:rPr dirty="0" sz="3200" spc="-13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0">
                <a:solidFill>
                  <a:srgbClr val="298BAA"/>
                </a:solidFill>
                <a:latin typeface="Trebuchet MS"/>
                <a:cs typeface="Trebuchet MS"/>
              </a:rPr>
              <a:t>corto</a:t>
            </a:r>
            <a:endParaRPr sz="3200">
              <a:latin typeface="Trebuchet MS"/>
              <a:cs typeface="Trebuchet MS"/>
            </a:endParaRPr>
          </a:p>
          <a:p>
            <a:pPr marL="702945">
              <a:lnSpc>
                <a:spcPct val="100000"/>
              </a:lnSpc>
              <a:spcBef>
                <a:spcPts val="960"/>
              </a:spcBef>
            </a:pPr>
            <a:r>
              <a:rPr dirty="0" sz="3200" spc="-775">
                <a:solidFill>
                  <a:srgbClr val="298BAA"/>
                </a:solidFill>
                <a:latin typeface="Trebuchet MS"/>
                <a:cs typeface="Trebuchet MS"/>
              </a:rPr>
              <a:t>1</a:t>
            </a:r>
            <a:r>
              <a:rPr dirty="0" sz="3200" spc="-9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50">
                <a:solidFill>
                  <a:srgbClr val="298BAA"/>
                </a:solidFill>
                <a:latin typeface="Trebuchet MS"/>
                <a:cs typeface="Trebuchet MS"/>
              </a:rPr>
              <a:t>saco</a:t>
            </a:r>
            <a:r>
              <a:rPr dirty="0" sz="3200" spc="-9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de</a:t>
            </a:r>
            <a:r>
              <a:rPr dirty="0" sz="3200" spc="-8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55">
                <a:solidFill>
                  <a:srgbClr val="298BAA"/>
                </a:solidFill>
                <a:latin typeface="Trebuchet MS"/>
                <a:cs typeface="Trebuchet MS"/>
              </a:rPr>
              <a:t>dormir</a:t>
            </a:r>
            <a:r>
              <a:rPr dirty="0" sz="3200" spc="-9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/</a:t>
            </a:r>
            <a:r>
              <a:rPr dirty="0" sz="3200" spc="-8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0">
                <a:solidFill>
                  <a:srgbClr val="298BAA"/>
                </a:solidFill>
                <a:latin typeface="Trebuchet MS"/>
                <a:cs typeface="Trebuchet MS"/>
              </a:rPr>
              <a:t>sábanas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2500" spc="-110" i="1">
                <a:solidFill>
                  <a:srgbClr val="298BAA"/>
                </a:solidFill>
                <a:latin typeface="Trebuchet MS"/>
                <a:cs typeface="Trebuchet MS"/>
              </a:rPr>
              <a:t>(incluye</a:t>
            </a:r>
            <a:r>
              <a:rPr dirty="0" sz="2500" spc="-75" i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2500" spc="-60" i="1">
                <a:solidFill>
                  <a:srgbClr val="298BAA"/>
                </a:solidFill>
                <a:latin typeface="Trebuchet MS"/>
                <a:cs typeface="Trebuchet MS"/>
              </a:rPr>
              <a:t>bajera</a:t>
            </a:r>
            <a:r>
              <a:rPr dirty="0" sz="2500" spc="-70" i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2500" spc="-195" i="1">
                <a:solidFill>
                  <a:srgbClr val="298BAA"/>
                </a:solidFill>
                <a:latin typeface="Trebuchet MS"/>
                <a:cs typeface="Trebuchet MS"/>
              </a:rPr>
              <a:t>y</a:t>
            </a:r>
            <a:r>
              <a:rPr dirty="0" sz="2500" spc="-75" i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2500" spc="-45" i="1">
                <a:solidFill>
                  <a:srgbClr val="298BAA"/>
                </a:solidFill>
                <a:latin typeface="Trebuchet MS"/>
                <a:cs typeface="Trebuchet MS"/>
              </a:rPr>
              <a:t>funda</a:t>
            </a:r>
            <a:r>
              <a:rPr dirty="0" sz="2500" spc="-70" i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2500" i="1">
                <a:solidFill>
                  <a:srgbClr val="298BAA"/>
                </a:solidFill>
                <a:latin typeface="Trebuchet MS"/>
                <a:cs typeface="Trebuchet MS"/>
              </a:rPr>
              <a:t>de</a:t>
            </a:r>
            <a:r>
              <a:rPr dirty="0" sz="2500" spc="-70" i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2500" spc="-10" i="1">
                <a:solidFill>
                  <a:srgbClr val="298BAA"/>
                </a:solidFill>
                <a:latin typeface="Trebuchet MS"/>
                <a:cs typeface="Trebuchet MS"/>
              </a:rPr>
              <a:t>almohada)</a:t>
            </a:r>
            <a:endParaRPr sz="2500">
              <a:latin typeface="Trebuchet MS"/>
              <a:cs typeface="Trebuchet MS"/>
            </a:endParaRPr>
          </a:p>
          <a:p>
            <a:pPr marL="702945">
              <a:lnSpc>
                <a:spcPct val="100000"/>
              </a:lnSpc>
              <a:spcBef>
                <a:spcPts val="875"/>
              </a:spcBef>
            </a:pPr>
            <a:r>
              <a:rPr dirty="0" sz="3200" spc="-330">
                <a:solidFill>
                  <a:srgbClr val="298BAA"/>
                </a:solidFill>
                <a:latin typeface="Trebuchet MS"/>
                <a:cs typeface="Trebuchet MS"/>
              </a:rPr>
              <a:t>1-</a:t>
            </a:r>
            <a:r>
              <a:rPr dirty="0" sz="3200" spc="280">
                <a:solidFill>
                  <a:srgbClr val="298BAA"/>
                </a:solidFill>
                <a:latin typeface="Trebuchet MS"/>
                <a:cs typeface="Trebuchet MS"/>
              </a:rPr>
              <a:t>2</a:t>
            </a:r>
            <a:r>
              <a:rPr dirty="0" sz="3200" spc="-9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0">
                <a:solidFill>
                  <a:srgbClr val="298BAA"/>
                </a:solidFill>
                <a:latin typeface="Trebuchet MS"/>
                <a:cs typeface="Trebuchet MS"/>
              </a:rPr>
              <a:t>bañadores</a:t>
            </a:r>
            <a:endParaRPr sz="3200">
              <a:latin typeface="Trebuchet MS"/>
              <a:cs typeface="Trebuchet MS"/>
            </a:endParaRPr>
          </a:p>
          <a:p>
            <a:pPr marL="702945" marR="1968500">
              <a:lnSpc>
                <a:spcPct val="125000"/>
              </a:lnSpc>
            </a:pPr>
            <a:r>
              <a:rPr dirty="0" sz="3200" spc="-775">
                <a:solidFill>
                  <a:srgbClr val="298BAA"/>
                </a:solidFill>
                <a:latin typeface="Trebuchet MS"/>
                <a:cs typeface="Trebuchet MS"/>
              </a:rPr>
              <a:t>1</a:t>
            </a:r>
            <a:r>
              <a:rPr dirty="0" sz="3200" spc="-10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30">
                <a:solidFill>
                  <a:srgbClr val="298BAA"/>
                </a:solidFill>
                <a:latin typeface="Trebuchet MS"/>
                <a:cs typeface="Trebuchet MS"/>
              </a:rPr>
              <a:t>gorro</a:t>
            </a:r>
            <a:r>
              <a:rPr dirty="0" sz="3200" spc="-114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de</a:t>
            </a:r>
            <a:r>
              <a:rPr dirty="0" sz="3200" spc="-11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baño</a:t>
            </a:r>
            <a:r>
              <a:rPr dirty="0" sz="3200" spc="-11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50">
                <a:solidFill>
                  <a:srgbClr val="298BAA"/>
                </a:solidFill>
                <a:latin typeface="Trebuchet MS"/>
                <a:cs typeface="Trebuchet MS"/>
              </a:rPr>
              <a:t>(opcionales) </a:t>
            </a:r>
            <a:r>
              <a:rPr dirty="0" sz="3200" spc="95">
                <a:solidFill>
                  <a:srgbClr val="298BAA"/>
                </a:solidFill>
                <a:latin typeface="Trebuchet MS"/>
                <a:cs typeface="Trebuchet MS"/>
              </a:rPr>
              <a:t>Gafas</a:t>
            </a:r>
            <a:r>
              <a:rPr dirty="0" sz="3200" spc="-10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de</a:t>
            </a:r>
            <a:r>
              <a:rPr dirty="0" sz="3200" spc="-10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buceo</a:t>
            </a:r>
            <a:r>
              <a:rPr dirty="0" sz="3200" spc="-10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0">
                <a:solidFill>
                  <a:srgbClr val="298BAA"/>
                </a:solidFill>
                <a:latin typeface="Trebuchet MS"/>
                <a:cs typeface="Trebuchet MS"/>
              </a:rPr>
              <a:t>(opcional)</a:t>
            </a:r>
            <a:endParaRPr sz="3200">
              <a:latin typeface="Trebuchet MS"/>
              <a:cs typeface="Trebuchet MS"/>
            </a:endParaRPr>
          </a:p>
          <a:p>
            <a:pPr marL="702945" marR="5080">
              <a:lnSpc>
                <a:spcPct val="125000"/>
              </a:lnSpc>
            </a:pPr>
            <a:r>
              <a:rPr dirty="0" sz="3200">
                <a:solidFill>
                  <a:srgbClr val="04A2C3"/>
                </a:solidFill>
                <a:latin typeface="Trebuchet MS"/>
                <a:cs typeface="Trebuchet MS"/>
              </a:rPr>
              <a:t>Crema</a:t>
            </a:r>
            <a:r>
              <a:rPr dirty="0" sz="3200" spc="-135">
                <a:solidFill>
                  <a:srgbClr val="04A2C3"/>
                </a:solidFill>
                <a:latin typeface="Trebuchet MS"/>
                <a:cs typeface="Trebuchet MS"/>
              </a:rPr>
              <a:t> </a:t>
            </a:r>
            <a:r>
              <a:rPr dirty="0" sz="3200" spc="-70">
                <a:solidFill>
                  <a:srgbClr val="04A2C3"/>
                </a:solidFill>
                <a:latin typeface="Trebuchet MS"/>
                <a:cs typeface="Trebuchet MS"/>
              </a:rPr>
              <a:t>solar</a:t>
            </a:r>
            <a:r>
              <a:rPr dirty="0" sz="3200" spc="-135">
                <a:solidFill>
                  <a:srgbClr val="04A2C3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04A2C3"/>
                </a:solidFill>
                <a:latin typeface="Trebuchet MS"/>
                <a:cs typeface="Trebuchet MS"/>
              </a:rPr>
              <a:t>con</a:t>
            </a:r>
            <a:r>
              <a:rPr dirty="0" sz="3200" spc="-135">
                <a:solidFill>
                  <a:srgbClr val="04A2C3"/>
                </a:solidFill>
                <a:latin typeface="Trebuchet MS"/>
                <a:cs typeface="Trebuchet MS"/>
              </a:rPr>
              <a:t> </a:t>
            </a:r>
            <a:r>
              <a:rPr dirty="0" sz="3200" spc="-55">
                <a:solidFill>
                  <a:srgbClr val="04A2C3"/>
                </a:solidFill>
                <a:latin typeface="Trebuchet MS"/>
                <a:cs typeface="Trebuchet MS"/>
              </a:rPr>
              <a:t>factor</a:t>
            </a:r>
            <a:r>
              <a:rPr dirty="0" sz="3200" spc="-135">
                <a:solidFill>
                  <a:srgbClr val="04A2C3"/>
                </a:solidFill>
                <a:latin typeface="Trebuchet MS"/>
                <a:cs typeface="Trebuchet MS"/>
              </a:rPr>
              <a:t> </a:t>
            </a:r>
            <a:r>
              <a:rPr dirty="0" sz="3200" spc="-55">
                <a:solidFill>
                  <a:srgbClr val="04A2C3"/>
                </a:solidFill>
                <a:latin typeface="Trebuchet MS"/>
                <a:cs typeface="Trebuchet MS"/>
              </a:rPr>
              <a:t>protección</a:t>
            </a:r>
            <a:r>
              <a:rPr dirty="0" sz="3200" spc="-135">
                <a:solidFill>
                  <a:srgbClr val="04A2C3"/>
                </a:solidFill>
                <a:latin typeface="Trebuchet MS"/>
                <a:cs typeface="Trebuchet MS"/>
              </a:rPr>
              <a:t> </a:t>
            </a:r>
            <a:r>
              <a:rPr dirty="0" sz="3200" spc="-65">
                <a:solidFill>
                  <a:srgbClr val="04A2C3"/>
                </a:solidFill>
                <a:latin typeface="Trebuchet MS"/>
                <a:cs typeface="Trebuchet MS"/>
              </a:rPr>
              <a:t>alto. </a:t>
            </a:r>
            <a:r>
              <a:rPr dirty="0" sz="3200" spc="150">
                <a:solidFill>
                  <a:srgbClr val="04A2C3"/>
                </a:solidFill>
                <a:latin typeface="Trebuchet MS"/>
                <a:cs typeface="Trebuchet MS"/>
              </a:rPr>
              <a:t>Cacao</a:t>
            </a:r>
            <a:r>
              <a:rPr dirty="0" sz="3200" spc="-90">
                <a:solidFill>
                  <a:srgbClr val="04A2C3"/>
                </a:solidFill>
                <a:latin typeface="Trebuchet MS"/>
                <a:cs typeface="Trebuchet MS"/>
              </a:rPr>
              <a:t> </a:t>
            </a:r>
            <a:r>
              <a:rPr dirty="0" sz="3200" spc="-10">
                <a:solidFill>
                  <a:srgbClr val="04A2C3"/>
                </a:solidFill>
                <a:latin typeface="Trebuchet MS"/>
                <a:cs typeface="Trebuchet MS"/>
              </a:rPr>
              <a:t>(opcional)</a:t>
            </a:r>
            <a:endParaRPr sz="3200">
              <a:latin typeface="Trebuchet MS"/>
              <a:cs typeface="Trebuchet MS"/>
            </a:endParaRPr>
          </a:p>
          <a:p>
            <a:pPr marL="440055">
              <a:lnSpc>
                <a:spcPct val="100000"/>
              </a:lnSpc>
              <a:spcBef>
                <a:spcPts val="2055"/>
              </a:spcBef>
            </a:pPr>
            <a:r>
              <a:rPr dirty="0" sz="2300" spc="170" b="1">
                <a:solidFill>
                  <a:srgbClr val="298BAA"/>
                </a:solidFill>
                <a:latin typeface="Trebuchet MS"/>
                <a:cs typeface="Trebuchet MS"/>
              </a:rPr>
              <a:t>*PEQUEÑA</a:t>
            </a:r>
            <a:r>
              <a:rPr dirty="0" sz="2300" spc="280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2300" spc="210" b="1">
                <a:solidFill>
                  <a:srgbClr val="298BAA"/>
                </a:solidFill>
                <a:latin typeface="Trebuchet MS"/>
                <a:cs typeface="Trebuchet MS"/>
              </a:rPr>
              <a:t>CANTIDAD</a:t>
            </a:r>
            <a:r>
              <a:rPr dirty="0" sz="2300" spc="285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298BAA"/>
                </a:solidFill>
                <a:latin typeface="Trebuchet MS"/>
                <a:cs typeface="Trebuchet MS"/>
              </a:rPr>
              <a:t>DE</a:t>
            </a:r>
            <a:r>
              <a:rPr dirty="0" sz="2300" spc="285" b="1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2300" spc="125" b="1">
                <a:solidFill>
                  <a:srgbClr val="298BAA"/>
                </a:solidFill>
                <a:latin typeface="Trebuchet MS"/>
                <a:cs typeface="Trebuchet MS"/>
              </a:rPr>
              <a:t>DINERO</a:t>
            </a:r>
            <a:endParaRPr sz="2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 descr=""/>
            <p:cNvSpPr/>
            <p:nvPr/>
          </p:nvSpPr>
          <p:spPr>
            <a:xfrm>
              <a:off x="1028700" y="1162550"/>
              <a:ext cx="857250" cy="152400"/>
            </a:xfrm>
            <a:custGeom>
              <a:avLst/>
              <a:gdLst/>
              <a:ahLst/>
              <a:cxnLst/>
              <a:rect l="l" t="t" r="r" b="b"/>
              <a:pathLst>
                <a:path w="857250" h="152400">
                  <a:moveTo>
                    <a:pt x="857249" y="152399"/>
                  </a:moveTo>
                  <a:lnTo>
                    <a:pt x="0" y="152399"/>
                  </a:lnTo>
                  <a:lnTo>
                    <a:pt x="0" y="0"/>
                  </a:lnTo>
                  <a:lnTo>
                    <a:pt x="857249" y="0"/>
                  </a:lnTo>
                  <a:lnTo>
                    <a:pt x="857249" y="152399"/>
                  </a:lnTo>
                  <a:close/>
                </a:path>
              </a:pathLst>
            </a:custGeom>
            <a:solidFill>
              <a:srgbClr val="ED78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700" y="9023669"/>
              <a:ext cx="952499" cy="95249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6000" y="327557"/>
            <a:ext cx="6894195" cy="8064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100" spc="370" b="1">
                <a:solidFill>
                  <a:srgbClr val="001B41"/>
                </a:solidFill>
                <a:latin typeface="Trebuchet MS"/>
                <a:cs typeface="Trebuchet MS"/>
              </a:rPr>
              <a:t>MATERIAL</a:t>
            </a:r>
            <a:r>
              <a:rPr dirty="0" sz="5100" spc="560" b="1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5100" spc="290" b="1">
                <a:solidFill>
                  <a:srgbClr val="001B41"/>
                </a:solidFill>
                <a:latin typeface="Trebuchet MS"/>
                <a:cs typeface="Trebuchet MS"/>
              </a:rPr>
              <a:t>A</a:t>
            </a:r>
            <a:r>
              <a:rPr dirty="0" sz="5100" spc="565" b="1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5100" spc="220" b="1">
                <a:solidFill>
                  <a:srgbClr val="001B41"/>
                </a:solidFill>
                <a:latin typeface="Trebuchet MS"/>
                <a:cs typeface="Trebuchet MS"/>
              </a:rPr>
              <a:t>LLEVAR</a:t>
            </a:r>
            <a:endParaRPr sz="5100">
              <a:latin typeface="Trebuchet MS"/>
              <a:cs typeface="Trebuchet MS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1874260" y="2229194"/>
            <a:ext cx="9444355" cy="5819140"/>
            <a:chOff x="1874260" y="2229194"/>
            <a:chExt cx="9444355" cy="581914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4260" y="2229194"/>
              <a:ext cx="133350" cy="13334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4260" y="2838794"/>
              <a:ext cx="133350" cy="13334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4260" y="3448394"/>
              <a:ext cx="133350" cy="13334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4260" y="4057994"/>
              <a:ext cx="133350" cy="13334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4260" y="4667594"/>
              <a:ext cx="133350" cy="13334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4260" y="5277194"/>
              <a:ext cx="133350" cy="133349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4260" y="5886793"/>
              <a:ext cx="133350" cy="13334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4260" y="6496393"/>
              <a:ext cx="133350" cy="13334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4260" y="7105993"/>
              <a:ext cx="133350" cy="13334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4260" y="7715593"/>
              <a:ext cx="133350" cy="13334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89559" y="3069382"/>
              <a:ext cx="133350" cy="13334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89559" y="3678982"/>
              <a:ext cx="133350" cy="13334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89559" y="4288582"/>
              <a:ext cx="133350" cy="13334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89559" y="4898182"/>
              <a:ext cx="133350" cy="13334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89559" y="5507782"/>
              <a:ext cx="133350" cy="133349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10339543" y="7113541"/>
              <a:ext cx="591820" cy="934719"/>
            </a:xfrm>
            <a:custGeom>
              <a:avLst/>
              <a:gdLst/>
              <a:ahLst/>
              <a:cxnLst/>
              <a:rect l="l" t="t" r="r" b="b"/>
              <a:pathLst>
                <a:path w="591820" h="934720">
                  <a:moveTo>
                    <a:pt x="112937" y="934256"/>
                  </a:moveTo>
                  <a:lnTo>
                    <a:pt x="7368" y="839392"/>
                  </a:lnTo>
                  <a:lnTo>
                    <a:pt x="0" y="821684"/>
                  </a:lnTo>
                  <a:lnTo>
                    <a:pt x="1819" y="812251"/>
                  </a:lnTo>
                  <a:lnTo>
                    <a:pt x="7311" y="803953"/>
                  </a:lnTo>
                  <a:lnTo>
                    <a:pt x="349714" y="460444"/>
                  </a:lnTo>
                  <a:lnTo>
                    <a:pt x="349633" y="455085"/>
                  </a:lnTo>
                  <a:lnTo>
                    <a:pt x="9037" y="133436"/>
                  </a:lnTo>
                  <a:lnTo>
                    <a:pt x="3297" y="125307"/>
                  </a:lnTo>
                  <a:lnTo>
                    <a:pt x="1193" y="115934"/>
                  </a:lnTo>
                  <a:lnTo>
                    <a:pt x="2758" y="106456"/>
                  </a:lnTo>
                  <a:lnTo>
                    <a:pt x="8023" y="98013"/>
                  </a:lnTo>
                  <a:lnTo>
                    <a:pt x="93177" y="7842"/>
                  </a:lnTo>
                  <a:lnTo>
                    <a:pt x="101306" y="2103"/>
                  </a:lnTo>
                  <a:lnTo>
                    <a:pt x="110679" y="0"/>
                  </a:lnTo>
                  <a:lnTo>
                    <a:pt x="120158" y="1564"/>
                  </a:lnTo>
                  <a:lnTo>
                    <a:pt x="128602" y="6829"/>
                  </a:lnTo>
                  <a:lnTo>
                    <a:pt x="583342" y="436276"/>
                  </a:lnTo>
                  <a:lnTo>
                    <a:pt x="589153" y="444567"/>
                  </a:lnTo>
                  <a:lnTo>
                    <a:pt x="591193" y="454116"/>
                  </a:lnTo>
                  <a:lnTo>
                    <a:pt x="589443" y="463722"/>
                  </a:lnTo>
                  <a:lnTo>
                    <a:pt x="583884" y="472186"/>
                  </a:lnTo>
                  <a:lnTo>
                    <a:pt x="130646" y="926889"/>
                  </a:lnTo>
                  <a:lnTo>
                    <a:pt x="122364" y="932407"/>
                  </a:lnTo>
                  <a:lnTo>
                    <a:pt x="112937" y="934256"/>
                  </a:lnTo>
                  <a:close/>
                </a:path>
              </a:pathLst>
            </a:custGeom>
            <a:solidFill>
              <a:srgbClr val="D8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0727003" y="7113541"/>
              <a:ext cx="591820" cy="934719"/>
            </a:xfrm>
            <a:custGeom>
              <a:avLst/>
              <a:gdLst/>
              <a:ahLst/>
              <a:cxnLst/>
              <a:rect l="l" t="t" r="r" b="b"/>
              <a:pathLst>
                <a:path w="591820" h="934720">
                  <a:moveTo>
                    <a:pt x="112939" y="934256"/>
                  </a:moveTo>
                  <a:lnTo>
                    <a:pt x="7367" y="839392"/>
                  </a:lnTo>
                  <a:lnTo>
                    <a:pt x="0" y="821684"/>
                  </a:lnTo>
                  <a:lnTo>
                    <a:pt x="1819" y="812251"/>
                  </a:lnTo>
                  <a:lnTo>
                    <a:pt x="7310" y="803953"/>
                  </a:lnTo>
                  <a:lnTo>
                    <a:pt x="349715" y="460444"/>
                  </a:lnTo>
                  <a:lnTo>
                    <a:pt x="349632" y="455085"/>
                  </a:lnTo>
                  <a:lnTo>
                    <a:pt x="9039" y="133436"/>
                  </a:lnTo>
                  <a:lnTo>
                    <a:pt x="3299" y="125307"/>
                  </a:lnTo>
                  <a:lnTo>
                    <a:pt x="1195" y="115934"/>
                  </a:lnTo>
                  <a:lnTo>
                    <a:pt x="2759" y="106456"/>
                  </a:lnTo>
                  <a:lnTo>
                    <a:pt x="8024" y="98013"/>
                  </a:lnTo>
                  <a:lnTo>
                    <a:pt x="93179" y="7842"/>
                  </a:lnTo>
                  <a:lnTo>
                    <a:pt x="101307" y="2103"/>
                  </a:lnTo>
                  <a:lnTo>
                    <a:pt x="110679" y="0"/>
                  </a:lnTo>
                  <a:lnTo>
                    <a:pt x="120157" y="1564"/>
                  </a:lnTo>
                  <a:lnTo>
                    <a:pt x="128601" y="6829"/>
                  </a:lnTo>
                  <a:lnTo>
                    <a:pt x="583344" y="436276"/>
                  </a:lnTo>
                  <a:lnTo>
                    <a:pt x="589155" y="444567"/>
                  </a:lnTo>
                  <a:lnTo>
                    <a:pt x="591194" y="454116"/>
                  </a:lnTo>
                  <a:lnTo>
                    <a:pt x="589444" y="463722"/>
                  </a:lnTo>
                  <a:lnTo>
                    <a:pt x="583886" y="472186"/>
                  </a:lnTo>
                  <a:lnTo>
                    <a:pt x="130647" y="926889"/>
                  </a:lnTo>
                  <a:lnTo>
                    <a:pt x="122366" y="932407"/>
                  </a:lnTo>
                  <a:lnTo>
                    <a:pt x="112939" y="934256"/>
                  </a:lnTo>
                  <a:close/>
                </a:path>
              </a:pathLst>
            </a:custGeom>
            <a:solidFill>
              <a:srgbClr val="FA6B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9952081" y="7113541"/>
              <a:ext cx="591820" cy="934719"/>
            </a:xfrm>
            <a:custGeom>
              <a:avLst/>
              <a:gdLst/>
              <a:ahLst/>
              <a:cxnLst/>
              <a:rect l="l" t="t" r="r" b="b"/>
              <a:pathLst>
                <a:path w="591820" h="934720">
                  <a:moveTo>
                    <a:pt x="112937" y="934256"/>
                  </a:moveTo>
                  <a:lnTo>
                    <a:pt x="7368" y="839392"/>
                  </a:lnTo>
                  <a:lnTo>
                    <a:pt x="0" y="821684"/>
                  </a:lnTo>
                  <a:lnTo>
                    <a:pt x="1819" y="812251"/>
                  </a:lnTo>
                  <a:lnTo>
                    <a:pt x="7311" y="803953"/>
                  </a:lnTo>
                  <a:lnTo>
                    <a:pt x="349714" y="460444"/>
                  </a:lnTo>
                  <a:lnTo>
                    <a:pt x="349633" y="455085"/>
                  </a:lnTo>
                  <a:lnTo>
                    <a:pt x="9037" y="133436"/>
                  </a:lnTo>
                  <a:lnTo>
                    <a:pt x="3297" y="125307"/>
                  </a:lnTo>
                  <a:lnTo>
                    <a:pt x="1193" y="115934"/>
                  </a:lnTo>
                  <a:lnTo>
                    <a:pt x="2758" y="106456"/>
                  </a:lnTo>
                  <a:lnTo>
                    <a:pt x="8023" y="98013"/>
                  </a:lnTo>
                  <a:lnTo>
                    <a:pt x="93177" y="7842"/>
                  </a:lnTo>
                  <a:lnTo>
                    <a:pt x="101306" y="2103"/>
                  </a:lnTo>
                  <a:lnTo>
                    <a:pt x="110679" y="0"/>
                  </a:lnTo>
                  <a:lnTo>
                    <a:pt x="120158" y="1564"/>
                  </a:lnTo>
                  <a:lnTo>
                    <a:pt x="128602" y="6829"/>
                  </a:lnTo>
                  <a:lnTo>
                    <a:pt x="583342" y="436276"/>
                  </a:lnTo>
                  <a:lnTo>
                    <a:pt x="589153" y="444567"/>
                  </a:lnTo>
                  <a:lnTo>
                    <a:pt x="591193" y="454116"/>
                  </a:lnTo>
                  <a:lnTo>
                    <a:pt x="589443" y="463722"/>
                  </a:lnTo>
                  <a:lnTo>
                    <a:pt x="583884" y="472186"/>
                  </a:lnTo>
                  <a:lnTo>
                    <a:pt x="130646" y="926889"/>
                  </a:lnTo>
                  <a:lnTo>
                    <a:pt x="122364" y="932407"/>
                  </a:lnTo>
                  <a:lnTo>
                    <a:pt x="112937" y="934256"/>
                  </a:lnTo>
                  <a:close/>
                </a:path>
              </a:pathLst>
            </a:custGeom>
            <a:solidFill>
              <a:srgbClr val="FFB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2705735">
              <a:lnSpc>
                <a:spcPct val="125000"/>
              </a:lnSpc>
              <a:spcBef>
                <a:spcPts val="100"/>
              </a:spcBef>
            </a:pPr>
            <a:r>
              <a:rPr dirty="0"/>
              <a:t>Champú</a:t>
            </a:r>
            <a:r>
              <a:rPr dirty="0" spc="-100"/>
              <a:t> </a:t>
            </a:r>
            <a:r>
              <a:rPr dirty="0" spc="-229"/>
              <a:t>y</a:t>
            </a:r>
            <a:r>
              <a:rPr dirty="0" spc="-95"/>
              <a:t> </a:t>
            </a:r>
            <a:r>
              <a:rPr dirty="0"/>
              <a:t>gel</a:t>
            </a:r>
            <a:r>
              <a:rPr dirty="0" spc="-95"/>
              <a:t> </a:t>
            </a:r>
            <a:r>
              <a:rPr dirty="0"/>
              <a:t>de</a:t>
            </a:r>
            <a:r>
              <a:rPr dirty="0" spc="-95"/>
              <a:t> </a:t>
            </a:r>
            <a:r>
              <a:rPr dirty="0" spc="-20"/>
              <a:t>baño </a:t>
            </a:r>
            <a:r>
              <a:rPr dirty="0" spc="-30"/>
              <a:t>Desodorante</a:t>
            </a:r>
            <a:r>
              <a:rPr dirty="0" spc="-165"/>
              <a:t> </a:t>
            </a:r>
            <a:r>
              <a:rPr dirty="0" spc="-55"/>
              <a:t>(opcional) </a:t>
            </a:r>
            <a:r>
              <a:rPr dirty="0" spc="-114"/>
              <a:t>Toalla</a:t>
            </a:r>
            <a:r>
              <a:rPr dirty="0" spc="-95"/>
              <a:t> </a:t>
            </a:r>
            <a:r>
              <a:rPr dirty="0"/>
              <a:t>de</a:t>
            </a:r>
            <a:r>
              <a:rPr dirty="0" spc="-95"/>
              <a:t> </a:t>
            </a:r>
            <a:r>
              <a:rPr dirty="0" spc="-10"/>
              <a:t>ducha.</a:t>
            </a:r>
          </a:p>
          <a:p>
            <a:pPr marL="12700" marR="2223770">
              <a:lnSpc>
                <a:spcPct val="125000"/>
              </a:lnSpc>
            </a:pPr>
            <a:r>
              <a:rPr dirty="0" spc="-114"/>
              <a:t>Toalla</a:t>
            </a:r>
            <a:r>
              <a:rPr dirty="0" spc="-130"/>
              <a:t> </a:t>
            </a:r>
            <a:r>
              <a:rPr dirty="0"/>
              <a:t>de</a:t>
            </a:r>
            <a:r>
              <a:rPr dirty="0" spc="-140"/>
              <a:t> </a:t>
            </a:r>
            <a:r>
              <a:rPr dirty="0" spc="-25"/>
              <a:t>mano</a:t>
            </a:r>
            <a:r>
              <a:rPr dirty="0" spc="-130"/>
              <a:t> </a:t>
            </a:r>
            <a:r>
              <a:rPr dirty="0" spc="-45"/>
              <a:t>(pequeña) </a:t>
            </a:r>
            <a:r>
              <a:rPr dirty="0" spc="-114"/>
              <a:t>Toalla</a:t>
            </a:r>
            <a:r>
              <a:rPr dirty="0" spc="-95"/>
              <a:t> </a:t>
            </a:r>
            <a:r>
              <a:rPr dirty="0"/>
              <a:t>de</a:t>
            </a:r>
            <a:r>
              <a:rPr dirty="0" spc="-95"/>
              <a:t> </a:t>
            </a:r>
            <a:r>
              <a:rPr dirty="0" spc="-10"/>
              <a:t>piscina.</a:t>
            </a:r>
          </a:p>
          <a:p>
            <a:pPr marL="12700" marR="3526790">
              <a:lnSpc>
                <a:spcPct val="125000"/>
              </a:lnSpc>
            </a:pPr>
            <a:r>
              <a:rPr dirty="0" spc="-25"/>
              <a:t>Cepillo</a:t>
            </a:r>
            <a:r>
              <a:rPr dirty="0" spc="-140"/>
              <a:t> </a:t>
            </a:r>
            <a:r>
              <a:rPr dirty="0"/>
              <a:t>de</a:t>
            </a:r>
            <a:r>
              <a:rPr dirty="0" spc="-135"/>
              <a:t> </a:t>
            </a:r>
            <a:r>
              <a:rPr dirty="0" spc="-105"/>
              <a:t>dientes. </a:t>
            </a:r>
            <a:r>
              <a:rPr dirty="0"/>
              <a:t>Pasta</a:t>
            </a:r>
            <a:r>
              <a:rPr dirty="0" spc="-155"/>
              <a:t> </a:t>
            </a:r>
            <a:r>
              <a:rPr dirty="0"/>
              <a:t>de</a:t>
            </a:r>
            <a:r>
              <a:rPr dirty="0" spc="-155"/>
              <a:t> </a:t>
            </a:r>
            <a:r>
              <a:rPr dirty="0" spc="-10"/>
              <a:t>dientes.</a:t>
            </a:r>
          </a:p>
          <a:p>
            <a:pPr marL="12700" marR="2347595">
              <a:lnSpc>
                <a:spcPct val="125000"/>
              </a:lnSpc>
            </a:pPr>
            <a:r>
              <a:rPr dirty="0" spc="-85"/>
              <a:t>Peine</a:t>
            </a:r>
            <a:r>
              <a:rPr dirty="0" spc="-105"/>
              <a:t> </a:t>
            </a:r>
            <a:r>
              <a:rPr dirty="0"/>
              <a:t>o</a:t>
            </a:r>
            <a:r>
              <a:rPr dirty="0" spc="-105"/>
              <a:t> </a:t>
            </a:r>
            <a:r>
              <a:rPr dirty="0" spc="-80"/>
              <a:t>cepillo</a:t>
            </a:r>
            <a:r>
              <a:rPr dirty="0" spc="-105"/>
              <a:t> </a:t>
            </a:r>
            <a:r>
              <a:rPr dirty="0"/>
              <a:t>para</a:t>
            </a:r>
            <a:r>
              <a:rPr dirty="0" spc="-100"/>
              <a:t> </a:t>
            </a:r>
            <a:r>
              <a:rPr dirty="0" spc="-75"/>
              <a:t>pelo. </a:t>
            </a:r>
            <a:r>
              <a:rPr dirty="0" spc="-45"/>
              <a:t>Antimosquitos.</a:t>
            </a: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pc="-55"/>
              <a:t>Neceser</a:t>
            </a:r>
            <a:r>
              <a:rPr dirty="0" spc="-140"/>
              <a:t> </a:t>
            </a:r>
            <a:r>
              <a:rPr dirty="0"/>
              <a:t>para</a:t>
            </a:r>
            <a:r>
              <a:rPr dirty="0" spc="-140"/>
              <a:t> </a:t>
            </a:r>
            <a:r>
              <a:rPr dirty="0" spc="-10"/>
              <a:t>guardar</a:t>
            </a:r>
            <a:r>
              <a:rPr dirty="0" spc="-135"/>
              <a:t> </a:t>
            </a:r>
            <a:r>
              <a:rPr dirty="0" spc="-10"/>
              <a:t>todo</a:t>
            </a:r>
            <a:r>
              <a:rPr dirty="0" spc="-140"/>
              <a:t> </a:t>
            </a:r>
            <a:r>
              <a:rPr dirty="0"/>
              <a:t>de</a:t>
            </a:r>
            <a:r>
              <a:rPr dirty="0" spc="-135"/>
              <a:t> </a:t>
            </a:r>
            <a:r>
              <a:rPr dirty="0" spc="-55"/>
              <a:t>higiene.</a:t>
            </a:r>
          </a:p>
        </p:txBody>
      </p:sp>
      <p:sp>
        <p:nvSpPr>
          <p:cNvPr id="28" name="object 2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  <p:sp>
        <p:nvSpPr>
          <p:cNvPr id="26" name="object 26" descr=""/>
          <p:cNvSpPr txBox="1"/>
          <p:nvPr/>
        </p:nvSpPr>
        <p:spPr>
          <a:xfrm>
            <a:off x="10296245" y="1691234"/>
            <a:ext cx="6940550" cy="4101465"/>
          </a:xfrm>
          <a:prstGeom prst="rect">
            <a:avLst/>
          </a:prstGeom>
        </p:spPr>
        <p:txBody>
          <a:bodyPr wrap="square" lIns="0" tIns="303530" rIns="0" bIns="0" rtlCol="0" vert="horz">
            <a:spAutoFit/>
          </a:bodyPr>
          <a:lstStyle/>
          <a:p>
            <a:pPr algn="ctr" marR="641985">
              <a:lnSpc>
                <a:spcPct val="100000"/>
              </a:lnSpc>
              <a:spcBef>
                <a:spcPts val="2390"/>
              </a:spcBef>
            </a:pPr>
            <a:r>
              <a:rPr dirty="0" sz="4200" spc="375" b="1">
                <a:solidFill>
                  <a:srgbClr val="001B41"/>
                </a:solidFill>
                <a:latin typeface="Trebuchet MS"/>
                <a:cs typeface="Trebuchet MS"/>
              </a:rPr>
              <a:t>OTROS</a:t>
            </a:r>
            <a:r>
              <a:rPr dirty="0" sz="4200" spc="465" b="1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4200" spc="265" b="1">
                <a:solidFill>
                  <a:srgbClr val="001B41"/>
                </a:solidFill>
                <a:latin typeface="Trebuchet MS"/>
                <a:cs typeface="Trebuchet MS"/>
              </a:rPr>
              <a:t>OBJETOS</a:t>
            </a:r>
            <a:endParaRPr sz="4200">
              <a:latin typeface="Trebuchet MS"/>
              <a:cs typeface="Trebuchet MS"/>
            </a:endParaRPr>
          </a:p>
          <a:p>
            <a:pPr algn="just" marL="12700" marR="3755390">
              <a:lnSpc>
                <a:spcPct val="125000"/>
              </a:lnSpc>
              <a:spcBef>
                <a:spcPts val="760"/>
              </a:spcBef>
            </a:pPr>
            <a:r>
              <a:rPr dirty="0" sz="3200" spc="-150">
                <a:solidFill>
                  <a:srgbClr val="298BAA"/>
                </a:solidFill>
                <a:latin typeface="Trebuchet MS"/>
                <a:cs typeface="Trebuchet MS"/>
              </a:rPr>
              <a:t>Linterna</a:t>
            </a:r>
            <a:r>
              <a:rPr dirty="0" sz="3200" spc="-9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con</a:t>
            </a:r>
            <a:r>
              <a:rPr dirty="0" sz="3200" spc="-10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95">
                <a:solidFill>
                  <a:srgbClr val="298BAA"/>
                </a:solidFill>
                <a:latin typeface="Trebuchet MS"/>
                <a:cs typeface="Trebuchet MS"/>
              </a:rPr>
              <a:t>pilas.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Gorra</a:t>
            </a:r>
            <a:r>
              <a:rPr dirty="0" sz="3200" spc="-9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para</a:t>
            </a:r>
            <a:r>
              <a:rPr dirty="0" sz="3200" spc="-9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40">
                <a:solidFill>
                  <a:srgbClr val="298BAA"/>
                </a:solidFill>
                <a:latin typeface="Trebuchet MS"/>
                <a:cs typeface="Trebuchet MS"/>
              </a:rPr>
              <a:t>el</a:t>
            </a:r>
            <a:r>
              <a:rPr dirty="0" sz="3200" spc="-9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20">
                <a:solidFill>
                  <a:srgbClr val="298BAA"/>
                </a:solidFill>
                <a:latin typeface="Trebuchet MS"/>
                <a:cs typeface="Trebuchet MS"/>
              </a:rPr>
              <a:t>sol. </a:t>
            </a:r>
            <a:r>
              <a:rPr dirty="0" sz="3200" spc="-10">
                <a:solidFill>
                  <a:srgbClr val="298BAA"/>
                </a:solidFill>
                <a:latin typeface="Trebuchet MS"/>
                <a:cs typeface="Trebuchet MS"/>
              </a:rPr>
              <a:t>Cantimplora.</a:t>
            </a:r>
            <a:endParaRPr sz="3200">
              <a:latin typeface="Trebuchet MS"/>
              <a:cs typeface="Trebuchet MS"/>
            </a:endParaRPr>
          </a:p>
          <a:p>
            <a:pPr algn="just" marL="12700" marR="5080">
              <a:lnSpc>
                <a:spcPct val="125000"/>
              </a:lnSpc>
            </a:pPr>
            <a:r>
              <a:rPr dirty="0" sz="3200" spc="-25">
                <a:solidFill>
                  <a:srgbClr val="298BAA"/>
                </a:solidFill>
                <a:latin typeface="Trebuchet MS"/>
                <a:cs typeface="Trebuchet MS"/>
              </a:rPr>
              <a:t>Bolsas</a:t>
            </a:r>
            <a:r>
              <a:rPr dirty="0" sz="3200" spc="-15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de</a:t>
            </a:r>
            <a:r>
              <a:rPr dirty="0" sz="3200" spc="-15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80">
                <a:solidFill>
                  <a:srgbClr val="298BAA"/>
                </a:solidFill>
                <a:latin typeface="Trebuchet MS"/>
                <a:cs typeface="Trebuchet MS"/>
              </a:rPr>
              <a:t>tela</a:t>
            </a:r>
            <a:r>
              <a:rPr dirty="0" sz="3200" spc="-14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para</a:t>
            </a:r>
            <a:r>
              <a:rPr dirty="0" sz="3200" spc="-15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0">
                <a:solidFill>
                  <a:srgbClr val="298BAA"/>
                </a:solidFill>
                <a:latin typeface="Trebuchet MS"/>
                <a:cs typeface="Trebuchet MS"/>
              </a:rPr>
              <a:t>guardar</a:t>
            </a:r>
            <a:r>
              <a:rPr dirty="0" sz="3200" spc="-14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ropa</a:t>
            </a:r>
            <a:r>
              <a:rPr dirty="0" sz="3200" spc="-15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40">
                <a:solidFill>
                  <a:srgbClr val="298BAA"/>
                </a:solidFill>
                <a:latin typeface="Trebuchet MS"/>
                <a:cs typeface="Trebuchet MS"/>
              </a:rPr>
              <a:t>sucia.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Mochila</a:t>
            </a:r>
            <a:r>
              <a:rPr dirty="0" sz="3200" spc="-135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>
                <a:solidFill>
                  <a:srgbClr val="298BAA"/>
                </a:solidFill>
                <a:latin typeface="Trebuchet MS"/>
                <a:cs typeface="Trebuchet MS"/>
              </a:rPr>
              <a:t>de</a:t>
            </a:r>
            <a:r>
              <a:rPr dirty="0" sz="3200" spc="-13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95">
                <a:solidFill>
                  <a:srgbClr val="298BAA"/>
                </a:solidFill>
                <a:latin typeface="Trebuchet MS"/>
                <a:cs typeface="Trebuchet MS"/>
              </a:rPr>
              <a:t>excursión</a:t>
            </a:r>
            <a:r>
              <a:rPr dirty="0" sz="3200" spc="-13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90">
                <a:solidFill>
                  <a:srgbClr val="298BAA"/>
                </a:solidFill>
                <a:latin typeface="Trebuchet MS"/>
                <a:cs typeface="Trebuchet MS"/>
              </a:rPr>
              <a:t>(No</a:t>
            </a:r>
            <a:r>
              <a:rPr dirty="0" sz="3200" spc="-130">
                <a:solidFill>
                  <a:srgbClr val="298BAA"/>
                </a:solidFill>
                <a:latin typeface="Trebuchet MS"/>
                <a:cs typeface="Trebuchet MS"/>
              </a:rPr>
              <a:t> </a:t>
            </a:r>
            <a:r>
              <a:rPr dirty="0" sz="3200" spc="-10">
                <a:solidFill>
                  <a:srgbClr val="298BAA"/>
                </a:solidFill>
                <a:latin typeface="Trebuchet MS"/>
                <a:cs typeface="Trebuchet MS"/>
              </a:rPr>
              <a:t>petates).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1596740" y="6935554"/>
            <a:ext cx="5977890" cy="1454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635">
              <a:lnSpc>
                <a:spcPct val="115700"/>
              </a:lnSpc>
              <a:spcBef>
                <a:spcPts val="95"/>
              </a:spcBef>
              <a:tabLst>
                <a:tab pos="1489075" algn="l"/>
                <a:tab pos="1677035" algn="l"/>
                <a:tab pos="2262505" algn="l"/>
                <a:tab pos="3051175" algn="l"/>
                <a:tab pos="3795395" algn="l"/>
                <a:tab pos="5734685" algn="l"/>
              </a:tabLst>
            </a:pPr>
            <a:r>
              <a:rPr dirty="0" sz="2700" spc="180" b="1">
                <a:solidFill>
                  <a:srgbClr val="001B41"/>
                </a:solidFill>
                <a:latin typeface="Trebuchet MS"/>
                <a:cs typeface="Trebuchet MS"/>
              </a:rPr>
              <a:t>PRIMER</a:t>
            </a:r>
            <a:r>
              <a:rPr dirty="0" sz="2700" b="1">
                <a:solidFill>
                  <a:srgbClr val="001B41"/>
                </a:solidFill>
                <a:latin typeface="Trebuchet MS"/>
                <a:cs typeface="Trebuchet MS"/>
              </a:rPr>
              <a:t>	</a:t>
            </a:r>
            <a:r>
              <a:rPr dirty="0" sz="2700" spc="190" b="1">
                <a:solidFill>
                  <a:srgbClr val="001B41"/>
                </a:solidFill>
                <a:latin typeface="Trebuchet MS"/>
                <a:cs typeface="Trebuchet MS"/>
              </a:rPr>
              <a:t>DÍA</a:t>
            </a:r>
            <a:r>
              <a:rPr dirty="0" sz="2700" b="1">
                <a:solidFill>
                  <a:srgbClr val="001B41"/>
                </a:solidFill>
                <a:latin typeface="Trebuchet MS"/>
                <a:cs typeface="Trebuchet MS"/>
              </a:rPr>
              <a:t>	</a:t>
            </a:r>
            <a:r>
              <a:rPr dirty="0" sz="2700" spc="40" b="1">
                <a:solidFill>
                  <a:srgbClr val="001B41"/>
                </a:solidFill>
                <a:latin typeface="Trebuchet MS"/>
                <a:cs typeface="Trebuchet MS"/>
              </a:rPr>
              <a:t>DEL</a:t>
            </a:r>
            <a:r>
              <a:rPr dirty="0" sz="2700" b="1">
                <a:solidFill>
                  <a:srgbClr val="001B41"/>
                </a:solidFill>
                <a:latin typeface="Trebuchet MS"/>
                <a:cs typeface="Trebuchet MS"/>
              </a:rPr>
              <a:t>	</a:t>
            </a:r>
            <a:r>
              <a:rPr dirty="0" sz="2700" spc="305" b="1">
                <a:solidFill>
                  <a:srgbClr val="001B41"/>
                </a:solidFill>
                <a:latin typeface="Trebuchet MS"/>
                <a:cs typeface="Trebuchet MS"/>
              </a:rPr>
              <a:t>CAMPAMENTO: </a:t>
            </a:r>
            <a:r>
              <a:rPr dirty="0" sz="2700" spc="60" b="1">
                <a:solidFill>
                  <a:srgbClr val="001B41"/>
                </a:solidFill>
                <a:latin typeface="Trebuchet MS"/>
                <a:cs typeface="Trebuchet MS"/>
              </a:rPr>
              <a:t>TARJETA</a:t>
            </a:r>
            <a:r>
              <a:rPr dirty="0" sz="2700" b="1">
                <a:solidFill>
                  <a:srgbClr val="001B41"/>
                </a:solidFill>
                <a:latin typeface="Trebuchet MS"/>
                <a:cs typeface="Trebuchet MS"/>
              </a:rPr>
              <a:t>	</a:t>
            </a:r>
            <a:r>
              <a:rPr dirty="0" sz="2700" spc="240" b="1">
                <a:solidFill>
                  <a:srgbClr val="001B41"/>
                </a:solidFill>
                <a:latin typeface="Trebuchet MS"/>
                <a:cs typeface="Trebuchet MS"/>
              </a:rPr>
              <a:t>SANITARIA</a:t>
            </a:r>
            <a:r>
              <a:rPr dirty="0" sz="2700" b="1">
                <a:solidFill>
                  <a:srgbClr val="001B41"/>
                </a:solidFill>
                <a:latin typeface="Trebuchet MS"/>
                <a:cs typeface="Trebuchet MS"/>
              </a:rPr>
              <a:t>	</a:t>
            </a:r>
            <a:r>
              <a:rPr dirty="0" sz="2700" spc="250" b="1">
                <a:solidFill>
                  <a:srgbClr val="001B41"/>
                </a:solidFill>
                <a:latin typeface="Trebuchet MS"/>
                <a:cs typeface="Trebuchet MS"/>
              </a:rPr>
              <a:t>ORIGINAL</a:t>
            </a:r>
            <a:r>
              <a:rPr dirty="0" sz="2700" b="1">
                <a:solidFill>
                  <a:srgbClr val="001B41"/>
                </a:solidFill>
                <a:latin typeface="Trebuchet MS"/>
                <a:cs typeface="Trebuchet MS"/>
              </a:rPr>
              <a:t>	</a:t>
            </a:r>
            <a:r>
              <a:rPr dirty="0" sz="2700" spc="95" b="1">
                <a:solidFill>
                  <a:srgbClr val="001B41"/>
                </a:solidFill>
                <a:latin typeface="Trebuchet MS"/>
                <a:cs typeface="Trebuchet MS"/>
              </a:rPr>
              <a:t>Y </a:t>
            </a:r>
            <a:r>
              <a:rPr dirty="0" sz="2700" spc="305" b="1">
                <a:solidFill>
                  <a:srgbClr val="001B41"/>
                </a:solidFill>
                <a:latin typeface="Trebuchet MS"/>
                <a:cs typeface="Trebuchet MS"/>
              </a:rPr>
              <a:t>MEDICACIÓN.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9143700" y="715185"/>
              <a:ext cx="2131060" cy="1828800"/>
            </a:xfrm>
            <a:custGeom>
              <a:avLst/>
              <a:gdLst/>
              <a:ahLst/>
              <a:cxnLst/>
              <a:rect l="l" t="t" r="r" b="b"/>
              <a:pathLst>
                <a:path w="2131059" h="1828800">
                  <a:moveTo>
                    <a:pt x="1666471" y="241300"/>
                  </a:moveTo>
                  <a:lnTo>
                    <a:pt x="1193151" y="241300"/>
                  </a:lnTo>
                  <a:lnTo>
                    <a:pt x="1174919" y="228600"/>
                  </a:lnTo>
                  <a:lnTo>
                    <a:pt x="1162616" y="203200"/>
                  </a:lnTo>
                  <a:lnTo>
                    <a:pt x="1158102" y="190500"/>
                  </a:lnTo>
                  <a:lnTo>
                    <a:pt x="1158102" y="50800"/>
                  </a:lnTo>
                  <a:lnTo>
                    <a:pt x="1162616" y="25400"/>
                  </a:lnTo>
                  <a:lnTo>
                    <a:pt x="1174919" y="12700"/>
                  </a:lnTo>
                  <a:lnTo>
                    <a:pt x="1193151" y="0"/>
                  </a:lnTo>
                  <a:lnTo>
                    <a:pt x="1666471" y="0"/>
                  </a:lnTo>
                  <a:lnTo>
                    <a:pt x="1684703" y="12700"/>
                  </a:lnTo>
                  <a:lnTo>
                    <a:pt x="1697006" y="25400"/>
                  </a:lnTo>
                  <a:lnTo>
                    <a:pt x="1701520" y="50800"/>
                  </a:lnTo>
                  <a:lnTo>
                    <a:pt x="1215486" y="50800"/>
                  </a:lnTo>
                  <a:lnTo>
                    <a:pt x="1215486" y="190500"/>
                  </a:lnTo>
                  <a:lnTo>
                    <a:pt x="1701520" y="190500"/>
                  </a:lnTo>
                  <a:lnTo>
                    <a:pt x="1697006" y="203200"/>
                  </a:lnTo>
                  <a:lnTo>
                    <a:pt x="1684703" y="228600"/>
                  </a:lnTo>
                  <a:lnTo>
                    <a:pt x="1666471" y="241300"/>
                  </a:lnTo>
                  <a:close/>
                </a:path>
                <a:path w="2131059" h="1828800">
                  <a:moveTo>
                    <a:pt x="1701520" y="190500"/>
                  </a:moveTo>
                  <a:lnTo>
                    <a:pt x="1644203" y="190500"/>
                  </a:lnTo>
                  <a:lnTo>
                    <a:pt x="1644170" y="50800"/>
                  </a:lnTo>
                  <a:lnTo>
                    <a:pt x="1701520" y="50800"/>
                  </a:lnTo>
                  <a:lnTo>
                    <a:pt x="1701520" y="190500"/>
                  </a:lnTo>
                  <a:close/>
                </a:path>
                <a:path w="2131059" h="1828800">
                  <a:moveTo>
                    <a:pt x="1299032" y="342900"/>
                  </a:moveTo>
                  <a:lnTo>
                    <a:pt x="1241681" y="342900"/>
                  </a:lnTo>
                  <a:lnTo>
                    <a:pt x="1241681" y="241300"/>
                  </a:lnTo>
                  <a:lnTo>
                    <a:pt x="1299032" y="241300"/>
                  </a:lnTo>
                  <a:lnTo>
                    <a:pt x="1299032" y="342900"/>
                  </a:lnTo>
                  <a:close/>
                </a:path>
                <a:path w="2131059" h="1828800">
                  <a:moveTo>
                    <a:pt x="1608587" y="342900"/>
                  </a:moveTo>
                  <a:lnTo>
                    <a:pt x="1551237" y="342900"/>
                  </a:lnTo>
                  <a:lnTo>
                    <a:pt x="1551237" y="241300"/>
                  </a:lnTo>
                  <a:lnTo>
                    <a:pt x="1608587" y="241300"/>
                  </a:lnTo>
                  <a:lnTo>
                    <a:pt x="1608587" y="342900"/>
                  </a:lnTo>
                  <a:close/>
                </a:path>
                <a:path w="2131059" h="1828800">
                  <a:moveTo>
                    <a:pt x="1113133" y="889000"/>
                  </a:moveTo>
                  <a:lnTo>
                    <a:pt x="1055815" y="889000"/>
                  </a:lnTo>
                  <a:lnTo>
                    <a:pt x="1055815" y="508000"/>
                  </a:lnTo>
                  <a:lnTo>
                    <a:pt x="1061587" y="469900"/>
                  </a:lnTo>
                  <a:lnTo>
                    <a:pt x="1077870" y="431800"/>
                  </a:lnTo>
                  <a:lnTo>
                    <a:pt x="1103114" y="393700"/>
                  </a:lnTo>
                  <a:lnTo>
                    <a:pt x="1135769" y="368300"/>
                  </a:lnTo>
                  <a:lnTo>
                    <a:pt x="1174287" y="355600"/>
                  </a:lnTo>
                  <a:lnTo>
                    <a:pt x="1217117" y="342900"/>
                  </a:lnTo>
                  <a:lnTo>
                    <a:pt x="1642472" y="342900"/>
                  </a:lnTo>
                  <a:lnTo>
                    <a:pt x="1685316" y="355600"/>
                  </a:lnTo>
                  <a:lnTo>
                    <a:pt x="1723843" y="368300"/>
                  </a:lnTo>
                  <a:lnTo>
                    <a:pt x="1756504" y="393700"/>
                  </a:lnTo>
                  <a:lnTo>
                    <a:pt x="1764920" y="406400"/>
                  </a:lnTo>
                  <a:lnTo>
                    <a:pt x="1217150" y="406400"/>
                  </a:lnTo>
                  <a:lnTo>
                    <a:pt x="1176708" y="419100"/>
                  </a:lnTo>
                  <a:lnTo>
                    <a:pt x="1143652" y="431800"/>
                  </a:lnTo>
                  <a:lnTo>
                    <a:pt x="1121349" y="469900"/>
                  </a:lnTo>
                  <a:lnTo>
                    <a:pt x="1113166" y="508000"/>
                  </a:lnTo>
                  <a:lnTo>
                    <a:pt x="1113133" y="889000"/>
                  </a:lnTo>
                  <a:close/>
                </a:path>
                <a:path w="2131059" h="1828800">
                  <a:moveTo>
                    <a:pt x="1640148" y="1003300"/>
                  </a:moveTo>
                  <a:lnTo>
                    <a:pt x="1533928" y="1003300"/>
                  </a:lnTo>
                  <a:lnTo>
                    <a:pt x="1747421" y="876300"/>
                  </a:lnTo>
                  <a:lnTo>
                    <a:pt x="1746489" y="876300"/>
                  </a:lnTo>
                  <a:lnTo>
                    <a:pt x="1746489" y="508000"/>
                  </a:lnTo>
                  <a:lnTo>
                    <a:pt x="1738302" y="469900"/>
                  </a:lnTo>
                  <a:lnTo>
                    <a:pt x="1715987" y="431800"/>
                  </a:lnTo>
                  <a:lnTo>
                    <a:pt x="1682920" y="419100"/>
                  </a:lnTo>
                  <a:lnTo>
                    <a:pt x="1642472" y="406400"/>
                  </a:lnTo>
                  <a:lnTo>
                    <a:pt x="1764920" y="406400"/>
                  </a:lnTo>
                  <a:lnTo>
                    <a:pt x="1781751" y="431800"/>
                  </a:lnTo>
                  <a:lnTo>
                    <a:pt x="1798035" y="469900"/>
                  </a:lnTo>
                  <a:lnTo>
                    <a:pt x="1803807" y="508000"/>
                  </a:lnTo>
                  <a:lnTo>
                    <a:pt x="1803807" y="825500"/>
                  </a:lnTo>
                  <a:lnTo>
                    <a:pt x="1890374" y="825500"/>
                  </a:lnTo>
                  <a:lnTo>
                    <a:pt x="1844826" y="863600"/>
                  </a:lnTo>
                  <a:lnTo>
                    <a:pt x="1800545" y="914400"/>
                  </a:lnTo>
                  <a:lnTo>
                    <a:pt x="1791258" y="914400"/>
                  </a:lnTo>
                  <a:lnTo>
                    <a:pt x="1640148" y="1003300"/>
                  </a:lnTo>
                  <a:close/>
                </a:path>
                <a:path w="2131059" h="1828800">
                  <a:moveTo>
                    <a:pt x="1458503" y="660400"/>
                  </a:moveTo>
                  <a:lnTo>
                    <a:pt x="1401152" y="660400"/>
                  </a:lnTo>
                  <a:lnTo>
                    <a:pt x="1401152" y="558800"/>
                  </a:lnTo>
                  <a:lnTo>
                    <a:pt x="1458503" y="558800"/>
                  </a:lnTo>
                  <a:lnTo>
                    <a:pt x="1458503" y="660400"/>
                  </a:lnTo>
                  <a:close/>
                </a:path>
                <a:path w="2131059" h="1828800">
                  <a:moveTo>
                    <a:pt x="1554365" y="711200"/>
                  </a:moveTo>
                  <a:lnTo>
                    <a:pt x="1305290" y="711200"/>
                  </a:lnTo>
                  <a:lnTo>
                    <a:pt x="1305290" y="660400"/>
                  </a:lnTo>
                  <a:lnTo>
                    <a:pt x="1554365" y="660400"/>
                  </a:lnTo>
                  <a:lnTo>
                    <a:pt x="1554365" y="711200"/>
                  </a:lnTo>
                  <a:close/>
                </a:path>
                <a:path w="2131059" h="1828800">
                  <a:moveTo>
                    <a:pt x="1458503" y="812800"/>
                  </a:moveTo>
                  <a:lnTo>
                    <a:pt x="1401152" y="812800"/>
                  </a:lnTo>
                  <a:lnTo>
                    <a:pt x="1401152" y="711200"/>
                  </a:lnTo>
                  <a:lnTo>
                    <a:pt x="1458503" y="711200"/>
                  </a:lnTo>
                  <a:lnTo>
                    <a:pt x="1458503" y="812800"/>
                  </a:lnTo>
                  <a:close/>
                </a:path>
                <a:path w="2131059" h="1828800">
                  <a:moveTo>
                    <a:pt x="1890374" y="825500"/>
                  </a:moveTo>
                  <a:lnTo>
                    <a:pt x="1803807" y="825500"/>
                  </a:lnTo>
                  <a:lnTo>
                    <a:pt x="1841901" y="787400"/>
                  </a:lnTo>
                  <a:lnTo>
                    <a:pt x="1883155" y="774700"/>
                  </a:lnTo>
                  <a:lnTo>
                    <a:pt x="1927075" y="762000"/>
                  </a:lnTo>
                  <a:lnTo>
                    <a:pt x="1973163" y="749300"/>
                  </a:lnTo>
                  <a:lnTo>
                    <a:pt x="1973896" y="749300"/>
                  </a:lnTo>
                  <a:lnTo>
                    <a:pt x="2025425" y="762000"/>
                  </a:lnTo>
                  <a:lnTo>
                    <a:pt x="2069633" y="774700"/>
                  </a:lnTo>
                  <a:lnTo>
                    <a:pt x="2103918" y="787400"/>
                  </a:lnTo>
                  <a:lnTo>
                    <a:pt x="2125678" y="812800"/>
                  </a:lnTo>
                  <a:lnTo>
                    <a:pt x="1934162" y="812800"/>
                  </a:lnTo>
                  <a:lnTo>
                    <a:pt x="1890374" y="825500"/>
                  </a:lnTo>
                  <a:close/>
                </a:path>
                <a:path w="2131059" h="1828800">
                  <a:moveTo>
                    <a:pt x="2129023" y="825500"/>
                  </a:moveTo>
                  <a:lnTo>
                    <a:pt x="2028667" y="825500"/>
                  </a:lnTo>
                  <a:lnTo>
                    <a:pt x="2003127" y="812800"/>
                  </a:lnTo>
                  <a:lnTo>
                    <a:pt x="2125678" y="812800"/>
                  </a:lnTo>
                  <a:lnTo>
                    <a:pt x="2129023" y="825500"/>
                  </a:lnTo>
                  <a:close/>
                </a:path>
                <a:path w="2131059" h="1828800">
                  <a:moveTo>
                    <a:pt x="389360" y="1092200"/>
                  </a:moveTo>
                  <a:lnTo>
                    <a:pt x="304462" y="1092200"/>
                  </a:lnTo>
                  <a:lnTo>
                    <a:pt x="318365" y="1079500"/>
                  </a:lnTo>
                  <a:lnTo>
                    <a:pt x="334377" y="1066800"/>
                  </a:lnTo>
                  <a:lnTo>
                    <a:pt x="351925" y="1041400"/>
                  </a:lnTo>
                  <a:lnTo>
                    <a:pt x="393273" y="1003300"/>
                  </a:lnTo>
                  <a:lnTo>
                    <a:pt x="417166" y="977900"/>
                  </a:lnTo>
                  <a:lnTo>
                    <a:pt x="441684" y="965200"/>
                  </a:lnTo>
                  <a:lnTo>
                    <a:pt x="497527" y="914400"/>
                  </a:lnTo>
                  <a:lnTo>
                    <a:pt x="535737" y="889000"/>
                  </a:lnTo>
                  <a:lnTo>
                    <a:pt x="579733" y="863600"/>
                  </a:lnTo>
                  <a:lnTo>
                    <a:pt x="628222" y="838200"/>
                  </a:lnTo>
                  <a:lnTo>
                    <a:pt x="679913" y="825500"/>
                  </a:lnTo>
                  <a:lnTo>
                    <a:pt x="763693" y="825500"/>
                  </a:lnTo>
                  <a:lnTo>
                    <a:pt x="805896" y="838200"/>
                  </a:lnTo>
                  <a:lnTo>
                    <a:pt x="857466" y="838200"/>
                  </a:lnTo>
                  <a:lnTo>
                    <a:pt x="915750" y="863600"/>
                  </a:lnTo>
                  <a:lnTo>
                    <a:pt x="966427" y="876300"/>
                  </a:lnTo>
                  <a:lnTo>
                    <a:pt x="730982" y="876300"/>
                  </a:lnTo>
                  <a:lnTo>
                    <a:pt x="626901" y="901700"/>
                  </a:lnTo>
                  <a:lnTo>
                    <a:pt x="579242" y="927100"/>
                  </a:lnTo>
                  <a:lnTo>
                    <a:pt x="537621" y="952500"/>
                  </a:lnTo>
                  <a:lnTo>
                    <a:pt x="504375" y="977900"/>
                  </a:lnTo>
                  <a:lnTo>
                    <a:pt x="456131" y="1028700"/>
                  </a:lnTo>
                  <a:lnTo>
                    <a:pt x="432483" y="1041400"/>
                  </a:lnTo>
                  <a:lnTo>
                    <a:pt x="389360" y="1092200"/>
                  </a:lnTo>
                  <a:close/>
                </a:path>
                <a:path w="2131059" h="1828800">
                  <a:moveTo>
                    <a:pt x="1463077" y="1511300"/>
                  </a:moveTo>
                  <a:lnTo>
                    <a:pt x="1338128" y="1511300"/>
                  </a:lnTo>
                  <a:lnTo>
                    <a:pt x="1374224" y="1498600"/>
                  </a:lnTo>
                  <a:lnTo>
                    <a:pt x="1394282" y="1485900"/>
                  </a:lnTo>
                  <a:lnTo>
                    <a:pt x="1420054" y="1473200"/>
                  </a:lnTo>
                  <a:lnTo>
                    <a:pt x="1450853" y="1447800"/>
                  </a:lnTo>
                  <a:lnTo>
                    <a:pt x="1485991" y="1422400"/>
                  </a:lnTo>
                  <a:lnTo>
                    <a:pt x="1524778" y="1384300"/>
                  </a:lnTo>
                  <a:lnTo>
                    <a:pt x="1566527" y="1346200"/>
                  </a:lnTo>
                  <a:lnTo>
                    <a:pt x="1610549" y="1308100"/>
                  </a:lnTo>
                  <a:lnTo>
                    <a:pt x="1656156" y="1270000"/>
                  </a:lnTo>
                  <a:lnTo>
                    <a:pt x="1702659" y="1219200"/>
                  </a:lnTo>
                  <a:lnTo>
                    <a:pt x="1749369" y="1181100"/>
                  </a:lnTo>
                  <a:lnTo>
                    <a:pt x="1795600" y="1130300"/>
                  </a:lnTo>
                  <a:lnTo>
                    <a:pt x="1840661" y="1092200"/>
                  </a:lnTo>
                  <a:lnTo>
                    <a:pt x="1883865" y="1041400"/>
                  </a:lnTo>
                  <a:lnTo>
                    <a:pt x="1924522" y="1003300"/>
                  </a:lnTo>
                  <a:lnTo>
                    <a:pt x="1961946" y="965200"/>
                  </a:lnTo>
                  <a:lnTo>
                    <a:pt x="1995447" y="927100"/>
                  </a:lnTo>
                  <a:lnTo>
                    <a:pt x="2024337" y="889000"/>
                  </a:lnTo>
                  <a:lnTo>
                    <a:pt x="2047928" y="863600"/>
                  </a:lnTo>
                  <a:lnTo>
                    <a:pt x="2065531" y="838200"/>
                  </a:lnTo>
                  <a:lnTo>
                    <a:pt x="2049689" y="825500"/>
                  </a:lnTo>
                  <a:lnTo>
                    <a:pt x="2130500" y="825500"/>
                  </a:lnTo>
                  <a:lnTo>
                    <a:pt x="2130073" y="838200"/>
                  </a:lnTo>
                  <a:lnTo>
                    <a:pt x="2127708" y="838200"/>
                  </a:lnTo>
                  <a:lnTo>
                    <a:pt x="2115805" y="863600"/>
                  </a:lnTo>
                  <a:lnTo>
                    <a:pt x="2097144" y="889000"/>
                  </a:lnTo>
                  <a:lnTo>
                    <a:pt x="2072422" y="914400"/>
                  </a:lnTo>
                  <a:lnTo>
                    <a:pt x="2042334" y="952500"/>
                  </a:lnTo>
                  <a:lnTo>
                    <a:pt x="2007574" y="990600"/>
                  </a:lnTo>
                  <a:lnTo>
                    <a:pt x="1968838" y="1041400"/>
                  </a:lnTo>
                  <a:lnTo>
                    <a:pt x="1926822" y="1079500"/>
                  </a:lnTo>
                  <a:lnTo>
                    <a:pt x="1882220" y="1130300"/>
                  </a:lnTo>
                  <a:lnTo>
                    <a:pt x="1835729" y="1168400"/>
                  </a:lnTo>
                  <a:lnTo>
                    <a:pt x="1788042" y="1219200"/>
                  </a:lnTo>
                  <a:lnTo>
                    <a:pt x="1739856" y="1270000"/>
                  </a:lnTo>
                  <a:lnTo>
                    <a:pt x="1691866" y="1308100"/>
                  </a:lnTo>
                  <a:lnTo>
                    <a:pt x="1644766" y="1358900"/>
                  </a:lnTo>
                  <a:lnTo>
                    <a:pt x="1599253" y="1397000"/>
                  </a:lnTo>
                  <a:lnTo>
                    <a:pt x="1556022" y="1435100"/>
                  </a:lnTo>
                  <a:lnTo>
                    <a:pt x="1515767" y="1460500"/>
                  </a:lnTo>
                  <a:lnTo>
                    <a:pt x="1479185" y="1498600"/>
                  </a:lnTo>
                  <a:lnTo>
                    <a:pt x="1463077" y="1511300"/>
                  </a:lnTo>
                  <a:close/>
                </a:path>
                <a:path w="2131059" h="1828800">
                  <a:moveTo>
                    <a:pt x="1524210" y="1168400"/>
                  </a:moveTo>
                  <a:lnTo>
                    <a:pt x="1437877" y="1168400"/>
                  </a:lnTo>
                  <a:lnTo>
                    <a:pt x="1468006" y="1143000"/>
                  </a:lnTo>
                  <a:lnTo>
                    <a:pt x="1489199" y="1117600"/>
                  </a:lnTo>
                  <a:lnTo>
                    <a:pt x="1498146" y="1079500"/>
                  </a:lnTo>
                  <a:lnTo>
                    <a:pt x="1492516" y="1054100"/>
                  </a:lnTo>
                  <a:lnTo>
                    <a:pt x="1474122" y="1016000"/>
                  </a:lnTo>
                  <a:lnTo>
                    <a:pt x="1445806" y="1003300"/>
                  </a:lnTo>
                  <a:lnTo>
                    <a:pt x="1410406" y="990600"/>
                  </a:lnTo>
                  <a:lnTo>
                    <a:pt x="1169319" y="977900"/>
                  </a:lnTo>
                  <a:lnTo>
                    <a:pt x="1141163" y="977900"/>
                  </a:lnTo>
                  <a:lnTo>
                    <a:pt x="1097501" y="965200"/>
                  </a:lnTo>
                  <a:lnTo>
                    <a:pt x="1038356" y="952500"/>
                  </a:lnTo>
                  <a:lnTo>
                    <a:pt x="963748" y="927100"/>
                  </a:lnTo>
                  <a:lnTo>
                    <a:pt x="850788" y="901700"/>
                  </a:lnTo>
                  <a:lnTo>
                    <a:pt x="800108" y="889000"/>
                  </a:lnTo>
                  <a:lnTo>
                    <a:pt x="758797" y="876300"/>
                  </a:lnTo>
                  <a:lnTo>
                    <a:pt x="966427" y="876300"/>
                  </a:lnTo>
                  <a:lnTo>
                    <a:pt x="1017104" y="889000"/>
                  </a:lnTo>
                  <a:lnTo>
                    <a:pt x="1113133" y="889000"/>
                  </a:lnTo>
                  <a:lnTo>
                    <a:pt x="1113133" y="914400"/>
                  </a:lnTo>
                  <a:lnTo>
                    <a:pt x="1171848" y="914400"/>
                  </a:lnTo>
                  <a:lnTo>
                    <a:pt x="1412935" y="927100"/>
                  </a:lnTo>
                  <a:lnTo>
                    <a:pt x="1450119" y="939800"/>
                  </a:lnTo>
                  <a:lnTo>
                    <a:pt x="1483430" y="952500"/>
                  </a:lnTo>
                  <a:lnTo>
                    <a:pt x="1511742" y="977900"/>
                  </a:lnTo>
                  <a:lnTo>
                    <a:pt x="1533928" y="1003300"/>
                  </a:lnTo>
                  <a:lnTo>
                    <a:pt x="1640148" y="1003300"/>
                  </a:lnTo>
                  <a:lnTo>
                    <a:pt x="1553800" y="1054100"/>
                  </a:lnTo>
                  <a:lnTo>
                    <a:pt x="1554719" y="1066800"/>
                  </a:lnTo>
                  <a:lnTo>
                    <a:pt x="1555314" y="1066800"/>
                  </a:lnTo>
                  <a:lnTo>
                    <a:pt x="1555560" y="1079500"/>
                  </a:lnTo>
                  <a:lnTo>
                    <a:pt x="1555431" y="1092200"/>
                  </a:lnTo>
                  <a:lnTo>
                    <a:pt x="1546141" y="1130300"/>
                  </a:lnTo>
                  <a:lnTo>
                    <a:pt x="1524210" y="1168400"/>
                  </a:lnTo>
                  <a:close/>
                </a:path>
                <a:path w="2131059" h="1828800">
                  <a:moveTo>
                    <a:pt x="517522" y="1828800"/>
                  </a:moveTo>
                  <a:lnTo>
                    <a:pt x="502843" y="1828800"/>
                  </a:lnTo>
                  <a:lnTo>
                    <a:pt x="495121" y="1816100"/>
                  </a:lnTo>
                  <a:lnTo>
                    <a:pt x="7822" y="1295400"/>
                  </a:lnTo>
                  <a:lnTo>
                    <a:pt x="2696" y="1282700"/>
                  </a:lnTo>
                  <a:lnTo>
                    <a:pt x="0" y="1270000"/>
                  </a:lnTo>
                  <a:lnTo>
                    <a:pt x="665" y="1257300"/>
                  </a:lnTo>
                  <a:lnTo>
                    <a:pt x="3994" y="1257300"/>
                  </a:lnTo>
                  <a:lnTo>
                    <a:pt x="228438" y="1054100"/>
                  </a:lnTo>
                  <a:lnTo>
                    <a:pt x="238156" y="1041400"/>
                  </a:lnTo>
                  <a:lnTo>
                    <a:pt x="259701" y="1041400"/>
                  </a:lnTo>
                  <a:lnTo>
                    <a:pt x="268913" y="1054100"/>
                  </a:lnTo>
                  <a:lnTo>
                    <a:pt x="304462" y="1092200"/>
                  </a:lnTo>
                  <a:lnTo>
                    <a:pt x="389360" y="1092200"/>
                  </a:lnTo>
                  <a:lnTo>
                    <a:pt x="371549" y="1104900"/>
                  </a:lnTo>
                  <a:lnTo>
                    <a:pt x="246013" y="1104900"/>
                  </a:lnTo>
                  <a:lnTo>
                    <a:pt x="69500" y="1270000"/>
                  </a:lnTo>
                  <a:lnTo>
                    <a:pt x="512396" y="1752600"/>
                  </a:lnTo>
                  <a:lnTo>
                    <a:pt x="600097" y="1752600"/>
                  </a:lnTo>
                  <a:lnTo>
                    <a:pt x="529938" y="1816100"/>
                  </a:lnTo>
                  <a:lnTo>
                    <a:pt x="524412" y="1816100"/>
                  </a:lnTo>
                  <a:lnTo>
                    <a:pt x="517522" y="1828800"/>
                  </a:lnTo>
                  <a:close/>
                </a:path>
                <a:path w="2131059" h="1828800">
                  <a:moveTo>
                    <a:pt x="600097" y="1752600"/>
                  </a:moveTo>
                  <a:lnTo>
                    <a:pt x="512396" y="1752600"/>
                  </a:lnTo>
                  <a:lnTo>
                    <a:pt x="688943" y="1600200"/>
                  </a:lnTo>
                  <a:lnTo>
                    <a:pt x="246013" y="1104900"/>
                  </a:lnTo>
                  <a:lnTo>
                    <a:pt x="371549" y="1104900"/>
                  </a:lnTo>
                  <a:lnTo>
                    <a:pt x="356234" y="1117600"/>
                  </a:lnTo>
                  <a:lnTo>
                    <a:pt x="343273" y="1130300"/>
                  </a:lnTo>
                  <a:lnTo>
                    <a:pt x="669604" y="1485900"/>
                  </a:lnTo>
                  <a:lnTo>
                    <a:pt x="767555" y="1485900"/>
                  </a:lnTo>
                  <a:lnTo>
                    <a:pt x="745961" y="1498600"/>
                  </a:lnTo>
                  <a:lnTo>
                    <a:pt x="725815" y="1511300"/>
                  </a:lnTo>
                  <a:lnTo>
                    <a:pt x="708614" y="1524000"/>
                  </a:lnTo>
                  <a:lnTo>
                    <a:pt x="750621" y="1574800"/>
                  </a:lnTo>
                  <a:lnTo>
                    <a:pt x="755747" y="1587500"/>
                  </a:lnTo>
                  <a:lnTo>
                    <a:pt x="758443" y="1587500"/>
                  </a:lnTo>
                  <a:lnTo>
                    <a:pt x="757777" y="1600200"/>
                  </a:lnTo>
                  <a:lnTo>
                    <a:pt x="754448" y="1612900"/>
                  </a:lnTo>
                  <a:lnTo>
                    <a:pt x="600097" y="1752600"/>
                  </a:lnTo>
                  <a:close/>
                </a:path>
                <a:path w="2131059" h="1828800">
                  <a:moveTo>
                    <a:pt x="1406345" y="1231900"/>
                  </a:moveTo>
                  <a:lnTo>
                    <a:pt x="1399555" y="1231900"/>
                  </a:lnTo>
                  <a:lnTo>
                    <a:pt x="997799" y="1206500"/>
                  </a:lnTo>
                  <a:lnTo>
                    <a:pt x="1000362" y="1155700"/>
                  </a:lnTo>
                  <a:lnTo>
                    <a:pt x="1402118" y="1168400"/>
                  </a:lnTo>
                  <a:lnTo>
                    <a:pt x="1524210" y="1168400"/>
                  </a:lnTo>
                  <a:lnTo>
                    <a:pt x="1492015" y="1206500"/>
                  </a:lnTo>
                  <a:lnTo>
                    <a:pt x="1451935" y="1219200"/>
                  </a:lnTo>
                  <a:lnTo>
                    <a:pt x="1406345" y="1231900"/>
                  </a:lnTo>
                  <a:close/>
                </a:path>
                <a:path w="2131059" h="1828800">
                  <a:moveTo>
                    <a:pt x="1368919" y="1562100"/>
                  </a:moveTo>
                  <a:lnTo>
                    <a:pt x="1114868" y="1562100"/>
                  </a:lnTo>
                  <a:lnTo>
                    <a:pt x="1015334" y="1536700"/>
                  </a:lnTo>
                  <a:lnTo>
                    <a:pt x="968006" y="1524000"/>
                  </a:lnTo>
                  <a:lnTo>
                    <a:pt x="923496" y="1511300"/>
                  </a:lnTo>
                  <a:lnTo>
                    <a:pt x="852298" y="1498600"/>
                  </a:lnTo>
                  <a:lnTo>
                    <a:pt x="825039" y="1485900"/>
                  </a:lnTo>
                  <a:lnTo>
                    <a:pt x="669604" y="1485900"/>
                  </a:lnTo>
                  <a:lnTo>
                    <a:pt x="692584" y="1460500"/>
                  </a:lnTo>
                  <a:lnTo>
                    <a:pt x="721433" y="1447800"/>
                  </a:lnTo>
                  <a:lnTo>
                    <a:pt x="754883" y="1435100"/>
                  </a:lnTo>
                  <a:lnTo>
                    <a:pt x="791662" y="1422400"/>
                  </a:lnTo>
                  <a:lnTo>
                    <a:pt x="807671" y="1435100"/>
                  </a:lnTo>
                  <a:lnTo>
                    <a:pt x="859149" y="1435100"/>
                  </a:lnTo>
                  <a:lnTo>
                    <a:pt x="938971" y="1460500"/>
                  </a:lnTo>
                  <a:lnTo>
                    <a:pt x="985972" y="1473200"/>
                  </a:lnTo>
                  <a:lnTo>
                    <a:pt x="1036719" y="1485900"/>
                  </a:lnTo>
                  <a:lnTo>
                    <a:pt x="1143614" y="1511300"/>
                  </a:lnTo>
                  <a:lnTo>
                    <a:pt x="1463077" y="1511300"/>
                  </a:lnTo>
                  <a:lnTo>
                    <a:pt x="1446970" y="1524000"/>
                  </a:lnTo>
                  <a:lnTo>
                    <a:pt x="1419817" y="1536700"/>
                  </a:lnTo>
                  <a:lnTo>
                    <a:pt x="1398423" y="1549400"/>
                  </a:lnTo>
                  <a:lnTo>
                    <a:pt x="1368919" y="1562100"/>
                  </a:lnTo>
                  <a:close/>
                </a:path>
                <a:path w="2131059" h="1828800">
                  <a:moveTo>
                    <a:pt x="1300674" y="1574800"/>
                  </a:moveTo>
                  <a:lnTo>
                    <a:pt x="1214944" y="1574800"/>
                  </a:lnTo>
                  <a:lnTo>
                    <a:pt x="1165285" y="1562100"/>
                  </a:lnTo>
                  <a:lnTo>
                    <a:pt x="1336166" y="1562100"/>
                  </a:lnTo>
                  <a:lnTo>
                    <a:pt x="1300674" y="15748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8700" y="9023669"/>
              <a:ext cx="952499" cy="952499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1770027" y="6108863"/>
            <a:ext cx="15436850" cy="2835275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algn="ctr" marL="105410">
              <a:lnSpc>
                <a:spcPct val="100000"/>
              </a:lnSpc>
              <a:spcBef>
                <a:spcPts val="685"/>
              </a:spcBef>
            </a:pPr>
            <a:r>
              <a:rPr dirty="0" sz="3200" spc="-185">
                <a:solidFill>
                  <a:srgbClr val="004AAC"/>
                </a:solidFill>
                <a:latin typeface="Verdana"/>
                <a:cs typeface="Verdana"/>
              </a:rPr>
              <a:t>Serán</a:t>
            </a:r>
            <a:r>
              <a:rPr dirty="0" sz="3200" spc="-26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30">
                <a:solidFill>
                  <a:srgbClr val="004AAC"/>
                </a:solidFill>
                <a:latin typeface="Verdana"/>
                <a:cs typeface="Verdana"/>
              </a:rPr>
              <a:t>entregados</a:t>
            </a:r>
            <a:r>
              <a:rPr dirty="0" sz="3200" spc="-260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60">
                <a:solidFill>
                  <a:srgbClr val="004AAC"/>
                </a:solidFill>
                <a:latin typeface="Verdana"/>
                <a:cs typeface="Verdana"/>
              </a:rPr>
              <a:t>a</a:t>
            </a:r>
            <a:r>
              <a:rPr dirty="0" sz="3200" spc="-260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90">
                <a:solidFill>
                  <a:srgbClr val="004AAC"/>
                </a:solidFill>
                <a:latin typeface="Verdana"/>
                <a:cs typeface="Verdana"/>
              </a:rPr>
              <a:t>los</a:t>
            </a:r>
            <a:r>
              <a:rPr dirty="0" sz="3200" spc="-26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05">
                <a:solidFill>
                  <a:srgbClr val="004AAC"/>
                </a:solidFill>
                <a:latin typeface="Verdana"/>
                <a:cs typeface="Verdana"/>
              </a:rPr>
              <a:t>monitores</a:t>
            </a:r>
            <a:r>
              <a:rPr dirty="0" sz="3200" spc="-260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14">
                <a:solidFill>
                  <a:srgbClr val="004AAC"/>
                </a:solidFill>
                <a:latin typeface="Verdana"/>
                <a:cs typeface="Verdana"/>
              </a:rPr>
              <a:t>en</a:t>
            </a:r>
            <a:r>
              <a:rPr dirty="0" sz="3200" spc="-260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20">
                <a:solidFill>
                  <a:srgbClr val="004AAC"/>
                </a:solidFill>
                <a:latin typeface="Verdana"/>
                <a:cs typeface="Verdana"/>
              </a:rPr>
              <a:t>la</a:t>
            </a:r>
            <a:r>
              <a:rPr dirty="0" sz="3200" spc="-260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40">
                <a:solidFill>
                  <a:srgbClr val="004AAC"/>
                </a:solidFill>
                <a:latin typeface="Verdana"/>
                <a:cs typeface="Verdana"/>
              </a:rPr>
              <a:t>llegada</a:t>
            </a:r>
            <a:r>
              <a:rPr dirty="0" sz="3200" spc="-26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20">
                <a:solidFill>
                  <a:srgbClr val="004AAC"/>
                </a:solidFill>
                <a:latin typeface="Verdana"/>
                <a:cs typeface="Verdana"/>
              </a:rPr>
              <a:t>al</a:t>
            </a:r>
            <a:r>
              <a:rPr dirty="0" sz="3200" spc="-260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004AAC"/>
                </a:solidFill>
                <a:latin typeface="Verdana"/>
                <a:cs typeface="Verdana"/>
              </a:rPr>
              <a:t>campamento.</a:t>
            </a:r>
            <a:endParaRPr sz="32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585"/>
              </a:spcBef>
            </a:pPr>
            <a:r>
              <a:rPr dirty="0" sz="3200" spc="-114">
                <a:solidFill>
                  <a:srgbClr val="004AAC"/>
                </a:solidFill>
                <a:latin typeface="Verdana"/>
                <a:cs typeface="Verdana"/>
              </a:rPr>
              <a:t>Los</a:t>
            </a:r>
            <a:r>
              <a:rPr dirty="0" sz="3200" spc="-250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30">
                <a:solidFill>
                  <a:srgbClr val="004AAC"/>
                </a:solidFill>
                <a:latin typeface="Verdana"/>
                <a:cs typeface="Verdana"/>
              </a:rPr>
              <a:t>guardaremos</a:t>
            </a:r>
            <a:r>
              <a:rPr dirty="0" sz="3200" spc="-24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95">
                <a:solidFill>
                  <a:srgbClr val="004AAC"/>
                </a:solidFill>
                <a:latin typeface="Verdana"/>
                <a:cs typeface="Verdana"/>
              </a:rPr>
              <a:t>nosotros</a:t>
            </a:r>
            <a:r>
              <a:rPr dirty="0" sz="3200" spc="-24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50">
                <a:solidFill>
                  <a:srgbClr val="004AAC"/>
                </a:solidFill>
                <a:latin typeface="Verdana"/>
                <a:cs typeface="Verdana"/>
              </a:rPr>
              <a:t>salvo</a:t>
            </a:r>
            <a:r>
              <a:rPr dirty="0" sz="3200" spc="-24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40">
                <a:solidFill>
                  <a:srgbClr val="004AAC"/>
                </a:solidFill>
                <a:latin typeface="Verdana"/>
                <a:cs typeface="Verdana"/>
              </a:rPr>
              <a:t>algún</a:t>
            </a:r>
            <a:r>
              <a:rPr dirty="0" sz="3200" spc="-24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30">
                <a:solidFill>
                  <a:srgbClr val="004AAC"/>
                </a:solidFill>
                <a:latin typeface="Verdana"/>
                <a:cs typeface="Verdana"/>
              </a:rPr>
              <a:t>caso</a:t>
            </a:r>
            <a:r>
              <a:rPr dirty="0" sz="3200" spc="-24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004AAC"/>
                </a:solidFill>
                <a:latin typeface="Verdana"/>
                <a:cs typeface="Verdana"/>
              </a:rPr>
              <a:t>puntual.</a:t>
            </a:r>
            <a:endParaRPr sz="32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20"/>
              </a:spcBef>
            </a:pPr>
            <a:endParaRPr sz="32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dirty="0" sz="3200" spc="-100">
                <a:solidFill>
                  <a:srgbClr val="004AAC"/>
                </a:solidFill>
                <a:latin typeface="Verdana"/>
                <a:cs typeface="Verdana"/>
              </a:rPr>
              <a:t>Medicamentos</a:t>
            </a:r>
            <a:r>
              <a:rPr dirty="0" sz="3200" spc="-23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95">
                <a:solidFill>
                  <a:srgbClr val="004AAC"/>
                </a:solidFill>
                <a:latin typeface="Verdana"/>
                <a:cs typeface="Verdana"/>
              </a:rPr>
              <a:t>como</a:t>
            </a:r>
            <a:r>
              <a:rPr dirty="0" sz="3200" spc="-23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10">
                <a:solidFill>
                  <a:srgbClr val="004AAC"/>
                </a:solidFill>
                <a:latin typeface="Verdana"/>
                <a:cs typeface="Verdana"/>
              </a:rPr>
              <a:t>Ibuprofeno</a:t>
            </a:r>
            <a:r>
              <a:rPr dirty="0" sz="3200" spc="-23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305">
                <a:solidFill>
                  <a:srgbClr val="004AAC"/>
                </a:solidFill>
                <a:latin typeface="Verdana"/>
                <a:cs typeface="Verdana"/>
              </a:rPr>
              <a:t>y</a:t>
            </a:r>
            <a:r>
              <a:rPr dirty="0" sz="3200" spc="-23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20">
                <a:solidFill>
                  <a:srgbClr val="004AAC"/>
                </a:solidFill>
                <a:latin typeface="Verdana"/>
                <a:cs typeface="Verdana"/>
              </a:rPr>
              <a:t>Paracetamol</a:t>
            </a:r>
            <a:r>
              <a:rPr dirty="0" sz="3200" spc="-229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40">
                <a:solidFill>
                  <a:srgbClr val="004AAC"/>
                </a:solidFill>
                <a:latin typeface="Verdana"/>
                <a:cs typeface="Verdana"/>
              </a:rPr>
              <a:t>llevaremos</a:t>
            </a:r>
            <a:r>
              <a:rPr dirty="0" sz="3200" spc="-23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0">
                <a:solidFill>
                  <a:srgbClr val="004AAC"/>
                </a:solidFill>
                <a:latin typeface="Verdana"/>
                <a:cs typeface="Verdana"/>
              </a:rPr>
              <a:t>nosotros.</a:t>
            </a:r>
            <a:endParaRPr sz="32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585"/>
              </a:spcBef>
            </a:pPr>
            <a:r>
              <a:rPr dirty="0" sz="3200" spc="-160">
                <a:solidFill>
                  <a:srgbClr val="004AAC"/>
                </a:solidFill>
                <a:latin typeface="Verdana"/>
                <a:cs typeface="Verdana"/>
              </a:rPr>
              <a:t>Siempre</a:t>
            </a:r>
            <a:r>
              <a:rPr dirty="0" sz="3200" spc="-250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30">
                <a:solidFill>
                  <a:srgbClr val="004AAC"/>
                </a:solidFill>
                <a:latin typeface="Verdana"/>
                <a:cs typeface="Verdana"/>
              </a:rPr>
              <a:t>contactaremos</a:t>
            </a:r>
            <a:r>
              <a:rPr dirty="0" sz="3200" spc="-24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95">
                <a:solidFill>
                  <a:srgbClr val="004AAC"/>
                </a:solidFill>
                <a:latin typeface="Verdana"/>
                <a:cs typeface="Verdana"/>
              </a:rPr>
              <a:t>con</a:t>
            </a:r>
            <a:r>
              <a:rPr dirty="0" sz="3200" spc="-24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20">
                <a:solidFill>
                  <a:srgbClr val="004AAC"/>
                </a:solidFill>
                <a:latin typeface="Verdana"/>
                <a:cs typeface="Verdana"/>
              </a:rPr>
              <a:t>la</a:t>
            </a:r>
            <a:r>
              <a:rPr dirty="0" sz="3200" spc="-24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14">
                <a:solidFill>
                  <a:srgbClr val="004AAC"/>
                </a:solidFill>
                <a:latin typeface="Verdana"/>
                <a:cs typeface="Verdana"/>
              </a:rPr>
              <a:t>familia</a:t>
            </a:r>
            <a:r>
              <a:rPr dirty="0" sz="3200" spc="-24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45">
                <a:solidFill>
                  <a:srgbClr val="004AAC"/>
                </a:solidFill>
                <a:latin typeface="Verdana"/>
                <a:cs typeface="Verdana"/>
              </a:rPr>
              <a:t>antes</a:t>
            </a:r>
            <a:r>
              <a:rPr dirty="0" sz="3200" spc="-24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95">
                <a:solidFill>
                  <a:srgbClr val="004AAC"/>
                </a:solidFill>
                <a:latin typeface="Verdana"/>
                <a:cs typeface="Verdana"/>
              </a:rPr>
              <a:t>de</a:t>
            </a:r>
            <a:r>
              <a:rPr dirty="0" sz="3200" spc="-250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14">
                <a:solidFill>
                  <a:srgbClr val="004AAC"/>
                </a:solidFill>
                <a:latin typeface="Verdana"/>
                <a:cs typeface="Verdana"/>
              </a:rPr>
              <a:t>administrar</a:t>
            </a:r>
            <a:r>
              <a:rPr dirty="0" sz="3200" spc="-24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105">
                <a:solidFill>
                  <a:srgbClr val="004AAC"/>
                </a:solidFill>
                <a:latin typeface="Verdana"/>
                <a:cs typeface="Verdana"/>
              </a:rPr>
              <a:t>cualquier</a:t>
            </a:r>
            <a:r>
              <a:rPr dirty="0" sz="3200" spc="-245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dirty="0" sz="3200" spc="-25">
                <a:solidFill>
                  <a:srgbClr val="004AAC"/>
                </a:solidFill>
                <a:latin typeface="Verdana"/>
                <a:cs typeface="Verdana"/>
              </a:rPr>
              <a:t>medicación.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32913" rIns="0" bIns="0" rtlCol="0" vert="horz">
            <a:spAutoFit/>
          </a:bodyPr>
          <a:lstStyle/>
          <a:p>
            <a:pPr marL="1463675">
              <a:lnSpc>
                <a:spcPct val="100000"/>
              </a:lnSpc>
              <a:spcBef>
                <a:spcPts val="100"/>
              </a:spcBef>
            </a:pPr>
            <a:r>
              <a:rPr dirty="0" spc="-545"/>
              <a:t>MEDICAMENTOS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2223828" y="2277930"/>
            <a:ext cx="3086100" cy="3086100"/>
          </a:xfrm>
          <a:prstGeom prst="rect">
            <a:avLst/>
          </a:prstGeom>
          <a:solidFill>
            <a:srgbClr val="FEFEFF"/>
          </a:solidFill>
          <a:ln w="76199">
            <a:solidFill>
              <a:srgbClr val="000000"/>
            </a:solidFill>
          </a:ln>
        </p:spPr>
        <p:txBody>
          <a:bodyPr wrap="square" lIns="0" tIns="247015" rIns="0" bIns="0" rtlCol="0" vert="horz">
            <a:spAutoFit/>
          </a:bodyPr>
          <a:lstStyle/>
          <a:p>
            <a:pPr algn="ctr" marL="318135" marR="310515" indent="-635">
              <a:lnSpc>
                <a:spcPct val="115900"/>
              </a:lnSpc>
              <a:spcBef>
                <a:spcPts val="1945"/>
              </a:spcBef>
            </a:pPr>
            <a:r>
              <a:rPr dirty="0" sz="2750" spc="-114">
                <a:solidFill>
                  <a:srgbClr val="0F4480"/>
                </a:solidFill>
                <a:latin typeface="Verdana"/>
                <a:cs typeface="Verdana"/>
              </a:rPr>
              <a:t>Las</a:t>
            </a:r>
            <a:r>
              <a:rPr dirty="0" sz="2750" spc="-215">
                <a:solidFill>
                  <a:srgbClr val="0F4480"/>
                </a:solidFill>
                <a:latin typeface="Verdana"/>
                <a:cs typeface="Verdana"/>
              </a:rPr>
              <a:t> </a:t>
            </a:r>
            <a:r>
              <a:rPr dirty="0" sz="2750" spc="-150">
                <a:solidFill>
                  <a:srgbClr val="0F4480"/>
                </a:solidFill>
                <a:latin typeface="Verdana"/>
                <a:cs typeface="Verdana"/>
              </a:rPr>
              <a:t>cajas</a:t>
            </a:r>
            <a:r>
              <a:rPr dirty="0" sz="2750" spc="-210">
                <a:solidFill>
                  <a:srgbClr val="0F4480"/>
                </a:solidFill>
                <a:latin typeface="Verdana"/>
                <a:cs typeface="Verdana"/>
              </a:rPr>
              <a:t> </a:t>
            </a:r>
            <a:r>
              <a:rPr dirty="0" sz="2750" spc="-25">
                <a:solidFill>
                  <a:srgbClr val="0F4480"/>
                </a:solidFill>
                <a:latin typeface="Verdana"/>
                <a:cs typeface="Verdana"/>
              </a:rPr>
              <a:t>de los </a:t>
            </a:r>
            <a:r>
              <a:rPr dirty="0" sz="2750" spc="-80">
                <a:solidFill>
                  <a:srgbClr val="0F4480"/>
                </a:solidFill>
                <a:latin typeface="Verdana"/>
                <a:cs typeface="Verdana"/>
              </a:rPr>
              <a:t>medicamentos </a:t>
            </a:r>
            <a:r>
              <a:rPr dirty="0" sz="2750" spc="-55">
                <a:solidFill>
                  <a:srgbClr val="0F4480"/>
                </a:solidFill>
                <a:latin typeface="Verdana"/>
                <a:cs typeface="Verdana"/>
              </a:rPr>
              <a:t>con</a:t>
            </a:r>
            <a:r>
              <a:rPr dirty="0" sz="2750" spc="-220">
                <a:solidFill>
                  <a:srgbClr val="0F4480"/>
                </a:solidFill>
                <a:latin typeface="Verdana"/>
                <a:cs typeface="Verdana"/>
              </a:rPr>
              <a:t> </a:t>
            </a:r>
            <a:r>
              <a:rPr dirty="0" sz="2750" spc="-55">
                <a:solidFill>
                  <a:srgbClr val="0F4480"/>
                </a:solidFill>
                <a:latin typeface="Verdana"/>
                <a:cs typeface="Verdana"/>
              </a:rPr>
              <a:t>nombre</a:t>
            </a:r>
            <a:r>
              <a:rPr dirty="0" sz="2750" spc="-215">
                <a:solidFill>
                  <a:srgbClr val="0F4480"/>
                </a:solidFill>
                <a:latin typeface="Verdana"/>
                <a:cs typeface="Verdana"/>
              </a:rPr>
              <a:t> </a:t>
            </a:r>
            <a:r>
              <a:rPr dirty="0" sz="2750" spc="-50">
                <a:solidFill>
                  <a:srgbClr val="0F4480"/>
                </a:solidFill>
                <a:latin typeface="Verdana"/>
                <a:cs typeface="Verdana"/>
              </a:rPr>
              <a:t>y </a:t>
            </a:r>
            <a:r>
              <a:rPr dirty="0" sz="2750" spc="-10">
                <a:solidFill>
                  <a:srgbClr val="0F4480"/>
                </a:solidFill>
                <a:latin typeface="Verdana"/>
                <a:cs typeface="Verdana"/>
              </a:rPr>
              <a:t>apellidos</a:t>
            </a:r>
            <a:endParaRPr sz="2750">
              <a:latin typeface="Verdana"/>
              <a:cs typeface="Verdan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098036" y="2091514"/>
            <a:ext cx="3086100" cy="3086100"/>
          </a:xfrm>
          <a:prstGeom prst="rect">
            <a:avLst/>
          </a:prstGeom>
          <a:solidFill>
            <a:srgbClr val="FFFFFF"/>
          </a:solidFill>
          <a:ln w="76199">
            <a:solidFill>
              <a:srgbClr val="000000"/>
            </a:solidFill>
          </a:ln>
        </p:spPr>
        <p:txBody>
          <a:bodyPr wrap="square" lIns="0" tIns="23622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860"/>
              </a:spcBef>
            </a:pPr>
            <a:endParaRPr sz="3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3000" spc="-10">
                <a:solidFill>
                  <a:srgbClr val="0F4480"/>
                </a:solidFill>
                <a:latin typeface="Verdana"/>
                <a:cs typeface="Verdana"/>
              </a:rPr>
              <a:t>Indicar</a:t>
            </a:r>
            <a:endParaRPr sz="3000">
              <a:latin typeface="Verdana"/>
              <a:cs typeface="Verdana"/>
            </a:endParaRPr>
          </a:p>
          <a:p>
            <a:pPr algn="ctr" marL="487045" marR="479425">
              <a:lnSpc>
                <a:spcPts val="4200"/>
              </a:lnSpc>
              <a:spcBef>
                <a:spcPts val="240"/>
              </a:spcBef>
            </a:pPr>
            <a:r>
              <a:rPr dirty="0" sz="3000" spc="-105">
                <a:solidFill>
                  <a:srgbClr val="0F4480"/>
                </a:solidFill>
                <a:latin typeface="Verdana"/>
                <a:cs typeface="Verdana"/>
              </a:rPr>
              <a:t>tratamiento </a:t>
            </a:r>
            <a:r>
              <a:rPr dirty="0" sz="3000" spc="-270">
                <a:solidFill>
                  <a:srgbClr val="0F4480"/>
                </a:solidFill>
                <a:latin typeface="Verdana"/>
                <a:cs typeface="Verdana"/>
              </a:rPr>
              <a:t>y</a:t>
            </a:r>
            <a:r>
              <a:rPr dirty="0" sz="3000" spc="-280">
                <a:solidFill>
                  <a:srgbClr val="0F4480"/>
                </a:solidFill>
                <a:latin typeface="Verdana"/>
                <a:cs typeface="Verdana"/>
              </a:rPr>
              <a:t> </a:t>
            </a:r>
            <a:r>
              <a:rPr dirty="0" sz="3000" spc="-10">
                <a:solidFill>
                  <a:srgbClr val="0F4480"/>
                </a:solidFill>
                <a:latin typeface="Verdana"/>
                <a:cs typeface="Verdana"/>
              </a:rPr>
              <a:t>posología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600950" y="2775761"/>
            <a:ext cx="3086100" cy="3086100"/>
          </a:xfrm>
          <a:prstGeom prst="rect">
            <a:avLst/>
          </a:prstGeom>
          <a:solidFill>
            <a:srgbClr val="FFFFFF"/>
          </a:solidFill>
          <a:ln w="76199">
            <a:solidFill>
              <a:srgbClr val="000000"/>
            </a:solidFill>
          </a:ln>
        </p:spPr>
        <p:txBody>
          <a:bodyPr wrap="square" lIns="0" tIns="417195" rIns="0" bIns="0" rtlCol="0" vert="horz">
            <a:spAutoFit/>
          </a:bodyPr>
          <a:lstStyle/>
          <a:p>
            <a:pPr algn="ctr" marL="831215" marR="823594">
              <a:lnSpc>
                <a:spcPct val="116700"/>
              </a:lnSpc>
              <a:spcBef>
                <a:spcPts val="3285"/>
              </a:spcBef>
            </a:pPr>
            <a:r>
              <a:rPr dirty="0" sz="3000" spc="-130">
                <a:solidFill>
                  <a:srgbClr val="0F4480"/>
                </a:solidFill>
                <a:latin typeface="Verdana"/>
                <a:cs typeface="Verdana"/>
              </a:rPr>
              <a:t>Informe </a:t>
            </a:r>
            <a:r>
              <a:rPr dirty="0" sz="3000" spc="-10">
                <a:solidFill>
                  <a:srgbClr val="0F4480"/>
                </a:solidFill>
                <a:latin typeface="Verdana"/>
                <a:cs typeface="Verdana"/>
              </a:rPr>
              <a:t>médico </a:t>
            </a:r>
            <a:r>
              <a:rPr dirty="0" sz="3000" spc="-225">
                <a:solidFill>
                  <a:srgbClr val="0F4480"/>
                </a:solidFill>
                <a:latin typeface="Verdana"/>
                <a:cs typeface="Verdana"/>
              </a:rPr>
              <a:t>(si</a:t>
            </a:r>
            <a:r>
              <a:rPr dirty="0" sz="3000" spc="-280">
                <a:solidFill>
                  <a:srgbClr val="0F4480"/>
                </a:solidFill>
                <a:latin typeface="Verdana"/>
                <a:cs typeface="Verdana"/>
              </a:rPr>
              <a:t> </a:t>
            </a:r>
            <a:r>
              <a:rPr dirty="0" sz="3000" spc="-25">
                <a:solidFill>
                  <a:srgbClr val="0F4480"/>
                </a:solidFill>
                <a:latin typeface="Verdana"/>
                <a:cs typeface="Verdana"/>
              </a:rPr>
              <a:t>es</a:t>
            </a:r>
            <a:endParaRPr sz="3000">
              <a:latin typeface="Verdana"/>
              <a:cs typeface="Verdana"/>
            </a:endParaRPr>
          </a:p>
          <a:p>
            <a:pPr algn="ctr" marR="91440">
              <a:lnSpc>
                <a:spcPct val="100000"/>
              </a:lnSpc>
              <a:spcBef>
                <a:spcPts val="600"/>
              </a:spcBef>
            </a:pPr>
            <a:r>
              <a:rPr dirty="0" sz="3000" spc="-40">
                <a:solidFill>
                  <a:srgbClr val="0F4480"/>
                </a:solidFill>
                <a:latin typeface="Verdana"/>
                <a:cs typeface="Verdana"/>
              </a:rPr>
              <a:t>necesario)</a:t>
            </a:r>
            <a:endParaRPr sz="3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 descr=""/>
            <p:cNvSpPr/>
            <p:nvPr/>
          </p:nvSpPr>
          <p:spPr>
            <a:xfrm>
              <a:off x="10759921" y="1759671"/>
              <a:ext cx="6496050" cy="3800475"/>
            </a:xfrm>
            <a:custGeom>
              <a:avLst/>
              <a:gdLst/>
              <a:ahLst/>
              <a:cxnLst/>
              <a:rect l="l" t="t" r="r" b="b"/>
              <a:pathLst>
                <a:path w="6496050" h="3800475">
                  <a:moveTo>
                    <a:pt x="6496049" y="3800474"/>
                  </a:moveTo>
                  <a:lnTo>
                    <a:pt x="0" y="3800474"/>
                  </a:lnTo>
                  <a:lnTo>
                    <a:pt x="0" y="0"/>
                  </a:lnTo>
                  <a:lnTo>
                    <a:pt x="6496049" y="0"/>
                  </a:lnTo>
                  <a:lnTo>
                    <a:pt x="6496049" y="3800474"/>
                  </a:lnTo>
                  <a:close/>
                </a:path>
              </a:pathLst>
            </a:custGeom>
            <a:solidFill>
              <a:srgbClr val="004A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5468694" y="669795"/>
              <a:ext cx="2266315" cy="1492885"/>
            </a:xfrm>
            <a:custGeom>
              <a:avLst/>
              <a:gdLst/>
              <a:ahLst/>
              <a:cxnLst/>
              <a:rect l="l" t="t" r="r" b="b"/>
              <a:pathLst>
                <a:path w="2266315" h="1492885">
                  <a:moveTo>
                    <a:pt x="1884026" y="1492560"/>
                  </a:moveTo>
                  <a:lnTo>
                    <a:pt x="963248" y="1465422"/>
                  </a:lnTo>
                  <a:lnTo>
                    <a:pt x="517339" y="1426652"/>
                  </a:lnTo>
                  <a:lnTo>
                    <a:pt x="293417" y="1364626"/>
                  </a:lnTo>
                  <a:lnTo>
                    <a:pt x="98447" y="1364626"/>
                  </a:lnTo>
                  <a:lnTo>
                    <a:pt x="25095" y="1279329"/>
                  </a:lnTo>
                  <a:lnTo>
                    <a:pt x="0" y="1147517"/>
                  </a:lnTo>
                  <a:lnTo>
                    <a:pt x="44740" y="819930"/>
                  </a:lnTo>
                  <a:lnTo>
                    <a:pt x="57908" y="612523"/>
                  </a:lnTo>
                  <a:lnTo>
                    <a:pt x="140912" y="232602"/>
                  </a:lnTo>
                  <a:lnTo>
                    <a:pt x="216195" y="117661"/>
                  </a:lnTo>
                  <a:lnTo>
                    <a:pt x="283760" y="43156"/>
                  </a:lnTo>
                  <a:lnTo>
                    <a:pt x="397652" y="11630"/>
                  </a:lnTo>
                  <a:lnTo>
                    <a:pt x="621574" y="0"/>
                  </a:lnTo>
                  <a:lnTo>
                    <a:pt x="1050113" y="19384"/>
                  </a:lnTo>
                  <a:lnTo>
                    <a:pt x="1534630" y="117666"/>
                  </a:lnTo>
                  <a:lnTo>
                    <a:pt x="1847348" y="180272"/>
                  </a:lnTo>
                  <a:lnTo>
                    <a:pt x="2171648" y="245005"/>
                  </a:lnTo>
                  <a:lnTo>
                    <a:pt x="2245000" y="343095"/>
                  </a:lnTo>
                  <a:lnTo>
                    <a:pt x="2266235" y="626097"/>
                  </a:lnTo>
                  <a:lnTo>
                    <a:pt x="2245000" y="938177"/>
                  </a:lnTo>
                  <a:lnTo>
                    <a:pt x="2165856" y="1169599"/>
                  </a:lnTo>
                  <a:lnTo>
                    <a:pt x="2094435" y="1407267"/>
                  </a:lnTo>
                  <a:lnTo>
                    <a:pt x="2030735" y="1451852"/>
                  </a:lnTo>
                  <a:lnTo>
                    <a:pt x="1984404" y="1471237"/>
                  </a:lnTo>
                  <a:lnTo>
                    <a:pt x="1884026" y="14925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6202424" y="966409"/>
              <a:ext cx="789305" cy="927735"/>
            </a:xfrm>
            <a:custGeom>
              <a:avLst/>
              <a:gdLst/>
              <a:ahLst/>
              <a:cxnLst/>
              <a:rect l="l" t="t" r="r" b="b"/>
              <a:pathLst>
                <a:path w="789305" h="927735">
                  <a:moveTo>
                    <a:pt x="572301" y="927651"/>
                  </a:moveTo>
                  <a:lnTo>
                    <a:pt x="259788" y="880196"/>
                  </a:lnTo>
                  <a:lnTo>
                    <a:pt x="258264" y="567915"/>
                  </a:lnTo>
                  <a:lnTo>
                    <a:pt x="0" y="557197"/>
                  </a:lnTo>
                  <a:lnTo>
                    <a:pt x="12827" y="300027"/>
                  </a:lnTo>
                  <a:lnTo>
                    <a:pt x="290275" y="300027"/>
                  </a:lnTo>
                  <a:lnTo>
                    <a:pt x="290275" y="20307"/>
                  </a:lnTo>
                  <a:lnTo>
                    <a:pt x="535711" y="0"/>
                  </a:lnTo>
                  <a:lnTo>
                    <a:pt x="544860" y="333711"/>
                  </a:lnTo>
                  <a:lnTo>
                    <a:pt x="788771" y="396473"/>
                  </a:lnTo>
                  <a:lnTo>
                    <a:pt x="782672" y="632212"/>
                  </a:lnTo>
                  <a:lnTo>
                    <a:pt x="572301" y="626088"/>
                  </a:lnTo>
                  <a:lnTo>
                    <a:pt x="572301" y="927651"/>
                  </a:lnTo>
                  <a:close/>
                </a:path>
              </a:pathLst>
            </a:custGeom>
            <a:solidFill>
              <a:srgbClr val="F5947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6158593" y="232984"/>
              <a:ext cx="1100455" cy="586740"/>
            </a:xfrm>
            <a:custGeom>
              <a:avLst/>
              <a:gdLst/>
              <a:ahLst/>
              <a:cxnLst/>
              <a:rect l="l" t="t" r="r" b="b"/>
              <a:pathLst>
                <a:path w="1100455" h="586740">
                  <a:moveTo>
                    <a:pt x="1099856" y="586710"/>
                  </a:moveTo>
                  <a:lnTo>
                    <a:pt x="818404" y="516948"/>
                  </a:lnTo>
                  <a:lnTo>
                    <a:pt x="818404" y="363111"/>
                  </a:lnTo>
                  <a:lnTo>
                    <a:pt x="789648" y="259366"/>
                  </a:lnTo>
                  <a:lnTo>
                    <a:pt x="741806" y="196759"/>
                  </a:lnTo>
                  <a:lnTo>
                    <a:pt x="618892" y="141306"/>
                  </a:lnTo>
                  <a:lnTo>
                    <a:pt x="520920" y="141306"/>
                  </a:lnTo>
                  <a:lnTo>
                    <a:pt x="412260" y="175202"/>
                  </a:lnTo>
                  <a:lnTo>
                    <a:pt x="316065" y="257572"/>
                  </a:lnTo>
                  <a:lnTo>
                    <a:pt x="271530" y="409616"/>
                  </a:lnTo>
                  <a:lnTo>
                    <a:pt x="0" y="409616"/>
                  </a:lnTo>
                  <a:lnTo>
                    <a:pt x="36393" y="352380"/>
                  </a:lnTo>
                  <a:lnTo>
                    <a:pt x="88054" y="245057"/>
                  </a:lnTo>
                  <a:lnTo>
                    <a:pt x="161089" y="128791"/>
                  </a:lnTo>
                  <a:lnTo>
                    <a:pt x="262623" y="53663"/>
                  </a:lnTo>
                  <a:lnTo>
                    <a:pt x="364158" y="18607"/>
                  </a:lnTo>
                  <a:lnTo>
                    <a:pt x="453224" y="0"/>
                  </a:lnTo>
                  <a:lnTo>
                    <a:pt x="590388" y="0"/>
                  </a:lnTo>
                  <a:lnTo>
                    <a:pt x="713302" y="18607"/>
                  </a:lnTo>
                  <a:lnTo>
                    <a:pt x="921720" y="112693"/>
                  </a:lnTo>
                  <a:lnTo>
                    <a:pt x="1039290" y="286547"/>
                  </a:lnTo>
                  <a:lnTo>
                    <a:pt x="1099856" y="474789"/>
                  </a:lnTo>
                  <a:lnTo>
                    <a:pt x="1099856" y="586710"/>
                  </a:lnTo>
                  <a:close/>
                </a:path>
              </a:pathLst>
            </a:custGeom>
            <a:solidFill>
              <a:srgbClr val="B9D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5458335" y="180056"/>
              <a:ext cx="2331720" cy="2006600"/>
            </a:xfrm>
            <a:custGeom>
              <a:avLst/>
              <a:gdLst/>
              <a:ahLst/>
              <a:cxnLst/>
              <a:rect l="l" t="t" r="r" b="b"/>
              <a:pathLst>
                <a:path w="2331719" h="2006600">
                  <a:moveTo>
                    <a:pt x="744093" y="431800"/>
                  </a:moveTo>
                  <a:lnTo>
                    <a:pt x="684728" y="431800"/>
                  </a:lnTo>
                  <a:lnTo>
                    <a:pt x="693863" y="419100"/>
                  </a:lnTo>
                  <a:lnTo>
                    <a:pt x="701237" y="406400"/>
                  </a:lnTo>
                  <a:lnTo>
                    <a:pt x="720437" y="355600"/>
                  </a:lnTo>
                  <a:lnTo>
                    <a:pt x="741695" y="304800"/>
                  </a:lnTo>
                  <a:lnTo>
                    <a:pt x="766691" y="266700"/>
                  </a:lnTo>
                  <a:lnTo>
                    <a:pt x="797106" y="215900"/>
                  </a:lnTo>
                  <a:lnTo>
                    <a:pt x="834619" y="177800"/>
                  </a:lnTo>
                  <a:lnTo>
                    <a:pt x="872558" y="139700"/>
                  </a:lnTo>
                  <a:lnTo>
                    <a:pt x="911257" y="114300"/>
                  </a:lnTo>
                  <a:lnTo>
                    <a:pt x="950736" y="88900"/>
                  </a:lnTo>
                  <a:lnTo>
                    <a:pt x="991013" y="63500"/>
                  </a:lnTo>
                  <a:lnTo>
                    <a:pt x="1032110" y="38100"/>
                  </a:lnTo>
                  <a:lnTo>
                    <a:pt x="1160508" y="0"/>
                  </a:lnTo>
                  <a:lnTo>
                    <a:pt x="1344361" y="0"/>
                  </a:lnTo>
                  <a:lnTo>
                    <a:pt x="1491124" y="38100"/>
                  </a:lnTo>
                  <a:lnTo>
                    <a:pt x="1537052" y="63500"/>
                  </a:lnTo>
                  <a:lnTo>
                    <a:pt x="1170456" y="63500"/>
                  </a:lnTo>
                  <a:lnTo>
                    <a:pt x="1122538" y="76200"/>
                  </a:lnTo>
                  <a:lnTo>
                    <a:pt x="1077052" y="88900"/>
                  </a:lnTo>
                  <a:lnTo>
                    <a:pt x="1034022" y="114300"/>
                  </a:lnTo>
                  <a:lnTo>
                    <a:pt x="993473" y="127000"/>
                  </a:lnTo>
                  <a:lnTo>
                    <a:pt x="955427" y="152400"/>
                  </a:lnTo>
                  <a:lnTo>
                    <a:pt x="919910" y="177800"/>
                  </a:lnTo>
                  <a:lnTo>
                    <a:pt x="886945" y="215900"/>
                  </a:lnTo>
                  <a:lnTo>
                    <a:pt x="856556" y="241300"/>
                  </a:lnTo>
                  <a:lnTo>
                    <a:pt x="828767" y="279400"/>
                  </a:lnTo>
                  <a:lnTo>
                    <a:pt x="803603" y="317500"/>
                  </a:lnTo>
                  <a:lnTo>
                    <a:pt x="781086" y="355600"/>
                  </a:lnTo>
                  <a:lnTo>
                    <a:pt x="761242" y="393700"/>
                  </a:lnTo>
                  <a:lnTo>
                    <a:pt x="744093" y="431800"/>
                  </a:lnTo>
                  <a:close/>
                </a:path>
                <a:path w="2331719" h="2006600">
                  <a:moveTo>
                    <a:pt x="2144112" y="1917700"/>
                  </a:moveTo>
                  <a:lnTo>
                    <a:pt x="1998820" y="1917700"/>
                  </a:lnTo>
                  <a:lnTo>
                    <a:pt x="2029609" y="1905000"/>
                  </a:lnTo>
                  <a:lnTo>
                    <a:pt x="2058651" y="1892300"/>
                  </a:lnTo>
                  <a:lnTo>
                    <a:pt x="2083066" y="1879600"/>
                  </a:lnTo>
                  <a:lnTo>
                    <a:pt x="2099972" y="1854200"/>
                  </a:lnTo>
                  <a:lnTo>
                    <a:pt x="2115085" y="1803400"/>
                  </a:lnTo>
                  <a:lnTo>
                    <a:pt x="2129982" y="1765300"/>
                  </a:lnTo>
                  <a:lnTo>
                    <a:pt x="2144570" y="1714500"/>
                  </a:lnTo>
                  <a:lnTo>
                    <a:pt x="2158753" y="1676400"/>
                  </a:lnTo>
                  <a:lnTo>
                    <a:pt x="2186120" y="1574800"/>
                  </a:lnTo>
                  <a:lnTo>
                    <a:pt x="2198477" y="1536700"/>
                  </a:lnTo>
                  <a:lnTo>
                    <a:pt x="2209520" y="1485900"/>
                  </a:lnTo>
                  <a:lnTo>
                    <a:pt x="2219261" y="1435100"/>
                  </a:lnTo>
                  <a:lnTo>
                    <a:pt x="2227710" y="1384300"/>
                  </a:lnTo>
                  <a:lnTo>
                    <a:pt x="2234878" y="1333500"/>
                  </a:lnTo>
                  <a:lnTo>
                    <a:pt x="2240777" y="1282700"/>
                  </a:lnTo>
                  <a:lnTo>
                    <a:pt x="2245418" y="1231900"/>
                  </a:lnTo>
                  <a:lnTo>
                    <a:pt x="2248810" y="1181100"/>
                  </a:lnTo>
                  <a:lnTo>
                    <a:pt x="2250967" y="1130300"/>
                  </a:lnTo>
                  <a:lnTo>
                    <a:pt x="2251898" y="1079500"/>
                  </a:lnTo>
                  <a:lnTo>
                    <a:pt x="2251827" y="1066800"/>
                  </a:lnTo>
                  <a:lnTo>
                    <a:pt x="2251756" y="1054100"/>
                  </a:lnTo>
                  <a:lnTo>
                    <a:pt x="2251685" y="1041400"/>
                  </a:lnTo>
                  <a:lnTo>
                    <a:pt x="2251614" y="1028700"/>
                  </a:lnTo>
                  <a:lnTo>
                    <a:pt x="2252771" y="1016000"/>
                  </a:lnTo>
                  <a:lnTo>
                    <a:pt x="2254408" y="1003300"/>
                  </a:lnTo>
                  <a:lnTo>
                    <a:pt x="2255331" y="977900"/>
                  </a:lnTo>
                  <a:lnTo>
                    <a:pt x="2250618" y="914400"/>
                  </a:lnTo>
                  <a:lnTo>
                    <a:pt x="2239417" y="850900"/>
                  </a:lnTo>
                  <a:lnTo>
                    <a:pt x="2227334" y="812800"/>
                  </a:lnTo>
                  <a:lnTo>
                    <a:pt x="2194751" y="774700"/>
                  </a:lnTo>
                  <a:lnTo>
                    <a:pt x="2151046" y="749300"/>
                  </a:lnTo>
                  <a:lnTo>
                    <a:pt x="2100694" y="736600"/>
                  </a:lnTo>
                  <a:lnTo>
                    <a:pt x="1994742" y="711200"/>
                  </a:lnTo>
                  <a:lnTo>
                    <a:pt x="1941252" y="711200"/>
                  </a:lnTo>
                  <a:lnTo>
                    <a:pt x="1887739" y="698500"/>
                  </a:lnTo>
                  <a:lnTo>
                    <a:pt x="1834239" y="698500"/>
                  </a:lnTo>
                  <a:lnTo>
                    <a:pt x="1780787" y="685800"/>
                  </a:lnTo>
                  <a:lnTo>
                    <a:pt x="1727419" y="685800"/>
                  </a:lnTo>
                  <a:lnTo>
                    <a:pt x="1621082" y="660400"/>
                  </a:lnTo>
                  <a:lnTo>
                    <a:pt x="1570877" y="660400"/>
                  </a:lnTo>
                  <a:lnTo>
                    <a:pt x="1521114" y="647700"/>
                  </a:lnTo>
                  <a:lnTo>
                    <a:pt x="1471564" y="622300"/>
                  </a:lnTo>
                  <a:lnTo>
                    <a:pt x="1372183" y="596900"/>
                  </a:lnTo>
                  <a:lnTo>
                    <a:pt x="1760149" y="596900"/>
                  </a:lnTo>
                  <a:lnTo>
                    <a:pt x="1760062" y="584200"/>
                  </a:lnTo>
                  <a:lnTo>
                    <a:pt x="1759975" y="571500"/>
                  </a:lnTo>
                  <a:lnTo>
                    <a:pt x="1759887" y="558800"/>
                  </a:lnTo>
                  <a:lnTo>
                    <a:pt x="1755178" y="495300"/>
                  </a:lnTo>
                  <a:lnTo>
                    <a:pt x="1746438" y="457200"/>
                  </a:lnTo>
                  <a:lnTo>
                    <a:pt x="1733734" y="406400"/>
                  </a:lnTo>
                  <a:lnTo>
                    <a:pt x="1717222" y="368300"/>
                  </a:lnTo>
                  <a:lnTo>
                    <a:pt x="1697056" y="317500"/>
                  </a:lnTo>
                  <a:lnTo>
                    <a:pt x="1673392" y="279400"/>
                  </a:lnTo>
                  <a:lnTo>
                    <a:pt x="1646385" y="254000"/>
                  </a:lnTo>
                  <a:lnTo>
                    <a:pt x="1616190" y="215900"/>
                  </a:lnTo>
                  <a:lnTo>
                    <a:pt x="1582961" y="190500"/>
                  </a:lnTo>
                  <a:lnTo>
                    <a:pt x="1546853" y="165100"/>
                  </a:lnTo>
                  <a:lnTo>
                    <a:pt x="1508022" y="139700"/>
                  </a:lnTo>
                  <a:lnTo>
                    <a:pt x="1466623" y="114300"/>
                  </a:lnTo>
                  <a:lnTo>
                    <a:pt x="1422811" y="101600"/>
                  </a:lnTo>
                  <a:lnTo>
                    <a:pt x="1376739" y="88900"/>
                  </a:lnTo>
                  <a:lnTo>
                    <a:pt x="1328565" y="76200"/>
                  </a:lnTo>
                  <a:lnTo>
                    <a:pt x="1273494" y="63500"/>
                  </a:lnTo>
                  <a:lnTo>
                    <a:pt x="1537052" y="63500"/>
                  </a:lnTo>
                  <a:lnTo>
                    <a:pt x="1579819" y="88900"/>
                  </a:lnTo>
                  <a:lnTo>
                    <a:pt x="1619397" y="114300"/>
                  </a:lnTo>
                  <a:lnTo>
                    <a:pt x="1655756" y="139700"/>
                  </a:lnTo>
                  <a:lnTo>
                    <a:pt x="1688868" y="177800"/>
                  </a:lnTo>
                  <a:lnTo>
                    <a:pt x="1718702" y="203200"/>
                  </a:lnTo>
                  <a:lnTo>
                    <a:pt x="1745231" y="241300"/>
                  </a:lnTo>
                  <a:lnTo>
                    <a:pt x="1768424" y="279400"/>
                  </a:lnTo>
                  <a:lnTo>
                    <a:pt x="1788254" y="330200"/>
                  </a:lnTo>
                  <a:lnTo>
                    <a:pt x="1804690" y="368300"/>
                  </a:lnTo>
                  <a:lnTo>
                    <a:pt x="1817704" y="419100"/>
                  </a:lnTo>
                  <a:lnTo>
                    <a:pt x="1827266" y="469900"/>
                  </a:lnTo>
                  <a:lnTo>
                    <a:pt x="1833347" y="520700"/>
                  </a:lnTo>
                  <a:lnTo>
                    <a:pt x="1839192" y="571500"/>
                  </a:lnTo>
                  <a:lnTo>
                    <a:pt x="1851653" y="596900"/>
                  </a:lnTo>
                  <a:lnTo>
                    <a:pt x="1880204" y="609600"/>
                  </a:lnTo>
                  <a:lnTo>
                    <a:pt x="1934318" y="622300"/>
                  </a:lnTo>
                  <a:lnTo>
                    <a:pt x="2018910" y="622300"/>
                  </a:lnTo>
                  <a:lnTo>
                    <a:pt x="2061161" y="635000"/>
                  </a:lnTo>
                  <a:lnTo>
                    <a:pt x="2103222" y="635000"/>
                  </a:lnTo>
                  <a:lnTo>
                    <a:pt x="2149522" y="647700"/>
                  </a:lnTo>
                  <a:lnTo>
                    <a:pt x="2191715" y="660400"/>
                  </a:lnTo>
                  <a:lnTo>
                    <a:pt x="2229260" y="685800"/>
                  </a:lnTo>
                  <a:lnTo>
                    <a:pt x="2261614" y="711200"/>
                  </a:lnTo>
                  <a:lnTo>
                    <a:pt x="2288234" y="749300"/>
                  </a:lnTo>
                  <a:lnTo>
                    <a:pt x="2308578" y="787400"/>
                  </a:lnTo>
                  <a:lnTo>
                    <a:pt x="2322103" y="825500"/>
                  </a:lnTo>
                  <a:lnTo>
                    <a:pt x="2328267" y="876300"/>
                  </a:lnTo>
                  <a:lnTo>
                    <a:pt x="2330255" y="927100"/>
                  </a:lnTo>
                  <a:lnTo>
                    <a:pt x="2331194" y="977900"/>
                  </a:lnTo>
                  <a:lnTo>
                    <a:pt x="2331086" y="1016000"/>
                  </a:lnTo>
                  <a:lnTo>
                    <a:pt x="2331015" y="1041400"/>
                  </a:lnTo>
                  <a:lnTo>
                    <a:pt x="2329648" y="1092200"/>
                  </a:lnTo>
                  <a:lnTo>
                    <a:pt x="2327026" y="1143000"/>
                  </a:lnTo>
                  <a:lnTo>
                    <a:pt x="2323077" y="1193800"/>
                  </a:lnTo>
                  <a:lnTo>
                    <a:pt x="2317734" y="1244600"/>
                  </a:lnTo>
                  <a:lnTo>
                    <a:pt x="2310927" y="1295400"/>
                  </a:lnTo>
                  <a:lnTo>
                    <a:pt x="2302586" y="1346200"/>
                  </a:lnTo>
                  <a:lnTo>
                    <a:pt x="2292643" y="1397000"/>
                  </a:lnTo>
                  <a:lnTo>
                    <a:pt x="2281028" y="1460500"/>
                  </a:lnTo>
                  <a:lnTo>
                    <a:pt x="2268108" y="1511300"/>
                  </a:lnTo>
                  <a:lnTo>
                    <a:pt x="2254261" y="1562100"/>
                  </a:lnTo>
                  <a:lnTo>
                    <a:pt x="2239728" y="1612900"/>
                  </a:lnTo>
                  <a:lnTo>
                    <a:pt x="2224749" y="1663700"/>
                  </a:lnTo>
                  <a:lnTo>
                    <a:pt x="2209565" y="1714500"/>
                  </a:lnTo>
                  <a:lnTo>
                    <a:pt x="2194417" y="1752600"/>
                  </a:lnTo>
                  <a:lnTo>
                    <a:pt x="2179544" y="1803400"/>
                  </a:lnTo>
                  <a:lnTo>
                    <a:pt x="2176687" y="1816100"/>
                  </a:lnTo>
                  <a:lnTo>
                    <a:pt x="2173698" y="1828800"/>
                  </a:lnTo>
                  <a:lnTo>
                    <a:pt x="2170809" y="1841500"/>
                  </a:lnTo>
                  <a:lnTo>
                    <a:pt x="2168251" y="1841500"/>
                  </a:lnTo>
                  <a:lnTo>
                    <a:pt x="2151577" y="1905000"/>
                  </a:lnTo>
                  <a:lnTo>
                    <a:pt x="2144112" y="1917700"/>
                  </a:lnTo>
                  <a:close/>
                </a:path>
                <a:path w="2331719" h="2006600">
                  <a:moveTo>
                    <a:pt x="713974" y="1892300"/>
                  </a:moveTo>
                  <a:lnTo>
                    <a:pt x="290097" y="1892300"/>
                  </a:lnTo>
                  <a:lnTo>
                    <a:pt x="240307" y="1879600"/>
                  </a:lnTo>
                  <a:lnTo>
                    <a:pt x="190521" y="1879600"/>
                  </a:lnTo>
                  <a:lnTo>
                    <a:pt x="140943" y="1866900"/>
                  </a:lnTo>
                  <a:lnTo>
                    <a:pt x="87467" y="1854200"/>
                  </a:lnTo>
                  <a:lnTo>
                    <a:pt x="50682" y="1828800"/>
                  </a:lnTo>
                  <a:lnTo>
                    <a:pt x="26788" y="1790700"/>
                  </a:lnTo>
                  <a:lnTo>
                    <a:pt x="11981" y="1739900"/>
                  </a:lnTo>
                  <a:lnTo>
                    <a:pt x="4282" y="1676400"/>
                  </a:lnTo>
                  <a:lnTo>
                    <a:pt x="463" y="1625600"/>
                  </a:lnTo>
                  <a:lnTo>
                    <a:pt x="347" y="1612900"/>
                  </a:lnTo>
                  <a:lnTo>
                    <a:pt x="231" y="1600200"/>
                  </a:lnTo>
                  <a:lnTo>
                    <a:pt x="115" y="1587500"/>
                  </a:lnTo>
                  <a:lnTo>
                    <a:pt x="0" y="1574800"/>
                  </a:lnTo>
                  <a:lnTo>
                    <a:pt x="2365" y="1524000"/>
                  </a:lnTo>
                  <a:lnTo>
                    <a:pt x="7035" y="1473200"/>
                  </a:lnTo>
                  <a:lnTo>
                    <a:pt x="13483" y="1422400"/>
                  </a:lnTo>
                  <a:lnTo>
                    <a:pt x="21185" y="1371600"/>
                  </a:lnTo>
                  <a:lnTo>
                    <a:pt x="28778" y="1320800"/>
                  </a:lnTo>
                  <a:lnTo>
                    <a:pt x="43848" y="1219200"/>
                  </a:lnTo>
                  <a:lnTo>
                    <a:pt x="51466" y="1168400"/>
                  </a:lnTo>
                  <a:lnTo>
                    <a:pt x="59235" y="1117600"/>
                  </a:lnTo>
                  <a:lnTo>
                    <a:pt x="67225" y="1066800"/>
                  </a:lnTo>
                  <a:lnTo>
                    <a:pt x="75507" y="1028700"/>
                  </a:lnTo>
                  <a:lnTo>
                    <a:pt x="84152" y="977900"/>
                  </a:lnTo>
                  <a:lnTo>
                    <a:pt x="93231" y="927100"/>
                  </a:lnTo>
                  <a:lnTo>
                    <a:pt x="102814" y="876300"/>
                  </a:lnTo>
                  <a:lnTo>
                    <a:pt x="112860" y="825500"/>
                  </a:lnTo>
                  <a:lnTo>
                    <a:pt x="124464" y="787400"/>
                  </a:lnTo>
                  <a:lnTo>
                    <a:pt x="137664" y="736600"/>
                  </a:lnTo>
                  <a:lnTo>
                    <a:pt x="152497" y="698500"/>
                  </a:lnTo>
                  <a:lnTo>
                    <a:pt x="169001" y="647700"/>
                  </a:lnTo>
                  <a:lnTo>
                    <a:pt x="211500" y="558800"/>
                  </a:lnTo>
                  <a:lnTo>
                    <a:pt x="239844" y="520700"/>
                  </a:lnTo>
                  <a:lnTo>
                    <a:pt x="272184" y="495300"/>
                  </a:lnTo>
                  <a:lnTo>
                    <a:pt x="308460" y="469900"/>
                  </a:lnTo>
                  <a:lnTo>
                    <a:pt x="348615" y="457200"/>
                  </a:lnTo>
                  <a:lnTo>
                    <a:pt x="392588" y="444500"/>
                  </a:lnTo>
                  <a:lnTo>
                    <a:pt x="899741" y="444500"/>
                  </a:lnTo>
                  <a:lnTo>
                    <a:pt x="913086" y="431800"/>
                  </a:lnTo>
                  <a:lnTo>
                    <a:pt x="948172" y="368300"/>
                  </a:lnTo>
                  <a:lnTo>
                    <a:pt x="971493" y="330200"/>
                  </a:lnTo>
                  <a:lnTo>
                    <a:pt x="996280" y="292100"/>
                  </a:lnTo>
                  <a:lnTo>
                    <a:pt x="1023396" y="254000"/>
                  </a:lnTo>
                  <a:lnTo>
                    <a:pt x="1053705" y="215900"/>
                  </a:lnTo>
                  <a:lnTo>
                    <a:pt x="1090766" y="190500"/>
                  </a:lnTo>
                  <a:lnTo>
                    <a:pt x="1130585" y="165100"/>
                  </a:lnTo>
                  <a:lnTo>
                    <a:pt x="1172637" y="152400"/>
                  </a:lnTo>
                  <a:lnTo>
                    <a:pt x="1306925" y="152400"/>
                  </a:lnTo>
                  <a:lnTo>
                    <a:pt x="1352644" y="165100"/>
                  </a:lnTo>
                  <a:lnTo>
                    <a:pt x="1395862" y="165100"/>
                  </a:lnTo>
                  <a:lnTo>
                    <a:pt x="1436756" y="190500"/>
                  </a:lnTo>
                  <a:lnTo>
                    <a:pt x="1474070" y="215900"/>
                  </a:lnTo>
                  <a:lnTo>
                    <a:pt x="1490309" y="228600"/>
                  </a:lnTo>
                  <a:lnTo>
                    <a:pt x="1166533" y="228600"/>
                  </a:lnTo>
                  <a:lnTo>
                    <a:pt x="1123918" y="254000"/>
                  </a:lnTo>
                  <a:lnTo>
                    <a:pt x="1086103" y="279400"/>
                  </a:lnTo>
                  <a:lnTo>
                    <a:pt x="1053552" y="304800"/>
                  </a:lnTo>
                  <a:lnTo>
                    <a:pt x="1026730" y="355600"/>
                  </a:lnTo>
                  <a:lnTo>
                    <a:pt x="1006100" y="393700"/>
                  </a:lnTo>
                  <a:lnTo>
                    <a:pt x="992127" y="444500"/>
                  </a:lnTo>
                  <a:lnTo>
                    <a:pt x="1489901" y="520700"/>
                  </a:lnTo>
                  <a:lnTo>
                    <a:pt x="394348" y="520700"/>
                  </a:lnTo>
                  <a:lnTo>
                    <a:pt x="339924" y="533400"/>
                  </a:lnTo>
                  <a:lnTo>
                    <a:pt x="297491" y="558800"/>
                  </a:lnTo>
                  <a:lnTo>
                    <a:pt x="265518" y="596900"/>
                  </a:lnTo>
                  <a:lnTo>
                    <a:pt x="242477" y="647700"/>
                  </a:lnTo>
                  <a:lnTo>
                    <a:pt x="225685" y="698500"/>
                  </a:lnTo>
                  <a:lnTo>
                    <a:pt x="210410" y="736600"/>
                  </a:lnTo>
                  <a:lnTo>
                    <a:pt x="196548" y="787400"/>
                  </a:lnTo>
                  <a:lnTo>
                    <a:pt x="183998" y="838200"/>
                  </a:lnTo>
                  <a:lnTo>
                    <a:pt x="172657" y="889000"/>
                  </a:lnTo>
                  <a:lnTo>
                    <a:pt x="162424" y="939800"/>
                  </a:lnTo>
                  <a:lnTo>
                    <a:pt x="153196" y="977900"/>
                  </a:lnTo>
                  <a:lnTo>
                    <a:pt x="144871" y="1028700"/>
                  </a:lnTo>
                  <a:lnTo>
                    <a:pt x="137347" y="1079500"/>
                  </a:lnTo>
                  <a:lnTo>
                    <a:pt x="130521" y="1130300"/>
                  </a:lnTo>
                  <a:lnTo>
                    <a:pt x="123851" y="1181100"/>
                  </a:lnTo>
                  <a:lnTo>
                    <a:pt x="117545" y="1231900"/>
                  </a:lnTo>
                  <a:lnTo>
                    <a:pt x="111543" y="1295400"/>
                  </a:lnTo>
                  <a:lnTo>
                    <a:pt x="105786" y="1346200"/>
                  </a:lnTo>
                  <a:lnTo>
                    <a:pt x="100213" y="1397000"/>
                  </a:lnTo>
                  <a:lnTo>
                    <a:pt x="94766" y="1447800"/>
                  </a:lnTo>
                  <a:lnTo>
                    <a:pt x="84012" y="1549400"/>
                  </a:lnTo>
                  <a:lnTo>
                    <a:pt x="78585" y="1600200"/>
                  </a:lnTo>
                  <a:lnTo>
                    <a:pt x="73046" y="1663700"/>
                  </a:lnTo>
                  <a:lnTo>
                    <a:pt x="75574" y="1701800"/>
                  </a:lnTo>
                  <a:lnTo>
                    <a:pt x="91544" y="1752600"/>
                  </a:lnTo>
                  <a:lnTo>
                    <a:pt x="117979" y="1778000"/>
                  </a:lnTo>
                  <a:lnTo>
                    <a:pt x="151900" y="1790700"/>
                  </a:lnTo>
                  <a:lnTo>
                    <a:pt x="263843" y="1816100"/>
                  </a:lnTo>
                  <a:lnTo>
                    <a:pt x="319868" y="1816100"/>
                  </a:lnTo>
                  <a:lnTo>
                    <a:pt x="375883" y="1828800"/>
                  </a:lnTo>
                  <a:lnTo>
                    <a:pt x="408135" y="1828800"/>
                  </a:lnTo>
                  <a:lnTo>
                    <a:pt x="440483" y="1841500"/>
                  </a:lnTo>
                  <a:lnTo>
                    <a:pt x="503837" y="1841500"/>
                  </a:lnTo>
                  <a:lnTo>
                    <a:pt x="555918" y="1866900"/>
                  </a:lnTo>
                  <a:lnTo>
                    <a:pt x="608299" y="1866900"/>
                  </a:lnTo>
                  <a:lnTo>
                    <a:pt x="713974" y="1892300"/>
                  </a:lnTo>
                  <a:close/>
                </a:path>
                <a:path w="2331719" h="2006600">
                  <a:moveTo>
                    <a:pt x="1563421" y="533400"/>
                  </a:moveTo>
                  <a:lnTo>
                    <a:pt x="600108" y="533400"/>
                  </a:lnTo>
                  <a:lnTo>
                    <a:pt x="497224" y="520700"/>
                  </a:lnTo>
                  <a:lnTo>
                    <a:pt x="1489901" y="520700"/>
                  </a:lnTo>
                  <a:lnTo>
                    <a:pt x="1487644" y="482600"/>
                  </a:lnTo>
                  <a:lnTo>
                    <a:pt x="1485266" y="457200"/>
                  </a:lnTo>
                  <a:lnTo>
                    <a:pt x="1483655" y="419100"/>
                  </a:lnTo>
                  <a:lnTo>
                    <a:pt x="1483704" y="381000"/>
                  </a:lnTo>
                  <a:lnTo>
                    <a:pt x="1477697" y="342900"/>
                  </a:lnTo>
                  <a:lnTo>
                    <a:pt x="1458642" y="304800"/>
                  </a:lnTo>
                  <a:lnTo>
                    <a:pt x="1430223" y="266700"/>
                  </a:lnTo>
                  <a:lnTo>
                    <a:pt x="1396125" y="254000"/>
                  </a:lnTo>
                  <a:lnTo>
                    <a:pt x="1366228" y="241300"/>
                  </a:lnTo>
                  <a:lnTo>
                    <a:pt x="1333060" y="228600"/>
                  </a:lnTo>
                  <a:lnTo>
                    <a:pt x="1490309" y="228600"/>
                  </a:lnTo>
                  <a:lnTo>
                    <a:pt x="1532934" y="279400"/>
                  </a:lnTo>
                  <a:lnTo>
                    <a:pt x="1551971" y="317500"/>
                  </a:lnTo>
                  <a:lnTo>
                    <a:pt x="1562405" y="368300"/>
                  </a:lnTo>
                  <a:lnTo>
                    <a:pt x="1562978" y="419100"/>
                  </a:lnTo>
                  <a:lnTo>
                    <a:pt x="1561269" y="444500"/>
                  </a:lnTo>
                  <a:lnTo>
                    <a:pt x="1561152" y="457200"/>
                  </a:lnTo>
                  <a:lnTo>
                    <a:pt x="1561035" y="469900"/>
                  </a:lnTo>
                  <a:lnTo>
                    <a:pt x="1561883" y="495300"/>
                  </a:lnTo>
                  <a:lnTo>
                    <a:pt x="1563421" y="533400"/>
                  </a:lnTo>
                  <a:close/>
                </a:path>
                <a:path w="2331719" h="2006600">
                  <a:moveTo>
                    <a:pt x="802913" y="444500"/>
                  </a:moveTo>
                  <a:lnTo>
                    <a:pt x="552212" y="444500"/>
                  </a:lnTo>
                  <a:lnTo>
                    <a:pt x="572713" y="431800"/>
                  </a:lnTo>
                  <a:lnTo>
                    <a:pt x="773761" y="431800"/>
                  </a:lnTo>
                  <a:lnTo>
                    <a:pt x="802913" y="444500"/>
                  </a:lnTo>
                  <a:close/>
                </a:path>
                <a:path w="2331719" h="2006600">
                  <a:moveTo>
                    <a:pt x="1576444" y="558800"/>
                  </a:moveTo>
                  <a:lnTo>
                    <a:pt x="961550" y="558800"/>
                  </a:lnTo>
                  <a:lnTo>
                    <a:pt x="909928" y="546100"/>
                  </a:lnTo>
                  <a:lnTo>
                    <a:pt x="806730" y="546100"/>
                  </a:lnTo>
                  <a:lnTo>
                    <a:pt x="755144" y="533400"/>
                  </a:lnTo>
                  <a:lnTo>
                    <a:pt x="1565532" y="533400"/>
                  </a:lnTo>
                  <a:lnTo>
                    <a:pt x="1570227" y="546100"/>
                  </a:lnTo>
                  <a:lnTo>
                    <a:pt x="1576444" y="558800"/>
                  </a:lnTo>
                  <a:close/>
                </a:path>
                <a:path w="2331719" h="2006600">
                  <a:moveTo>
                    <a:pt x="1760149" y="596900"/>
                  </a:moveTo>
                  <a:lnTo>
                    <a:pt x="1321892" y="596900"/>
                  </a:lnTo>
                  <a:lnTo>
                    <a:pt x="1270631" y="584200"/>
                  </a:lnTo>
                  <a:lnTo>
                    <a:pt x="1219272" y="584200"/>
                  </a:lnTo>
                  <a:lnTo>
                    <a:pt x="1167831" y="571500"/>
                  </a:lnTo>
                  <a:lnTo>
                    <a:pt x="1116322" y="571500"/>
                  </a:lnTo>
                  <a:lnTo>
                    <a:pt x="1064762" y="558800"/>
                  </a:lnTo>
                  <a:lnTo>
                    <a:pt x="1583122" y="558800"/>
                  </a:lnTo>
                  <a:lnTo>
                    <a:pt x="1670863" y="584200"/>
                  </a:lnTo>
                  <a:lnTo>
                    <a:pt x="1760149" y="596900"/>
                  </a:lnTo>
                  <a:close/>
                </a:path>
                <a:path w="2331719" h="2006600">
                  <a:moveTo>
                    <a:pt x="1313415" y="774700"/>
                  </a:moveTo>
                  <a:lnTo>
                    <a:pt x="1053962" y="774700"/>
                  </a:lnTo>
                  <a:lnTo>
                    <a:pt x="1055417" y="762000"/>
                  </a:lnTo>
                  <a:lnTo>
                    <a:pt x="1067226" y="749300"/>
                  </a:lnTo>
                  <a:lnTo>
                    <a:pt x="1079006" y="749300"/>
                  </a:lnTo>
                  <a:lnTo>
                    <a:pt x="1090866" y="736600"/>
                  </a:lnTo>
                  <a:lnTo>
                    <a:pt x="1211767" y="736600"/>
                  </a:lnTo>
                  <a:lnTo>
                    <a:pt x="1247999" y="723900"/>
                  </a:lnTo>
                  <a:lnTo>
                    <a:pt x="1273052" y="723900"/>
                  </a:lnTo>
                  <a:lnTo>
                    <a:pt x="1293489" y="736600"/>
                  </a:lnTo>
                  <a:lnTo>
                    <a:pt x="1307536" y="749300"/>
                  </a:lnTo>
                  <a:lnTo>
                    <a:pt x="1313415" y="774700"/>
                  </a:lnTo>
                  <a:close/>
                </a:path>
                <a:path w="2331719" h="2006600">
                  <a:moveTo>
                    <a:pt x="1074800" y="1066800"/>
                  </a:moveTo>
                  <a:lnTo>
                    <a:pt x="982580" y="1066800"/>
                  </a:lnTo>
                  <a:lnTo>
                    <a:pt x="994958" y="1054100"/>
                  </a:lnTo>
                  <a:lnTo>
                    <a:pt x="1001752" y="1041400"/>
                  </a:lnTo>
                  <a:lnTo>
                    <a:pt x="1003733" y="1028700"/>
                  </a:lnTo>
                  <a:lnTo>
                    <a:pt x="1003666" y="1016000"/>
                  </a:lnTo>
                  <a:lnTo>
                    <a:pt x="1003599" y="1003300"/>
                  </a:lnTo>
                  <a:lnTo>
                    <a:pt x="1003532" y="990600"/>
                  </a:lnTo>
                  <a:lnTo>
                    <a:pt x="1003465" y="977900"/>
                  </a:lnTo>
                  <a:lnTo>
                    <a:pt x="1003349" y="965200"/>
                  </a:lnTo>
                  <a:lnTo>
                    <a:pt x="1003234" y="952500"/>
                  </a:lnTo>
                  <a:lnTo>
                    <a:pt x="1003119" y="939800"/>
                  </a:lnTo>
                  <a:lnTo>
                    <a:pt x="1003004" y="927100"/>
                  </a:lnTo>
                  <a:lnTo>
                    <a:pt x="1001506" y="876300"/>
                  </a:lnTo>
                  <a:lnTo>
                    <a:pt x="998124" y="825500"/>
                  </a:lnTo>
                  <a:lnTo>
                    <a:pt x="995460" y="787400"/>
                  </a:lnTo>
                  <a:lnTo>
                    <a:pt x="1000251" y="774700"/>
                  </a:lnTo>
                  <a:lnTo>
                    <a:pt x="1017938" y="762000"/>
                  </a:lnTo>
                  <a:lnTo>
                    <a:pt x="1053962" y="774700"/>
                  </a:lnTo>
                  <a:lnTo>
                    <a:pt x="1313415" y="774700"/>
                  </a:lnTo>
                  <a:lnTo>
                    <a:pt x="1314221" y="800100"/>
                  </a:lnTo>
                  <a:lnTo>
                    <a:pt x="1059846" y="800100"/>
                  </a:lnTo>
                  <a:lnTo>
                    <a:pt x="1063588" y="863600"/>
                  </a:lnTo>
                  <a:lnTo>
                    <a:pt x="1065431" y="889000"/>
                  </a:lnTo>
                  <a:lnTo>
                    <a:pt x="1067200" y="927100"/>
                  </a:lnTo>
                  <a:lnTo>
                    <a:pt x="1069796" y="952500"/>
                  </a:lnTo>
                  <a:lnTo>
                    <a:pt x="1072525" y="990600"/>
                  </a:lnTo>
                  <a:lnTo>
                    <a:pt x="1074491" y="1028700"/>
                  </a:lnTo>
                  <a:lnTo>
                    <a:pt x="1074594" y="1041400"/>
                  </a:lnTo>
                  <a:lnTo>
                    <a:pt x="1074697" y="1054100"/>
                  </a:lnTo>
                  <a:lnTo>
                    <a:pt x="1074800" y="1066800"/>
                  </a:lnTo>
                  <a:close/>
                </a:path>
                <a:path w="2331719" h="2006600">
                  <a:moveTo>
                    <a:pt x="1560589" y="1384300"/>
                  </a:moveTo>
                  <a:lnTo>
                    <a:pt x="1481079" y="1384300"/>
                  </a:lnTo>
                  <a:lnTo>
                    <a:pt x="1494104" y="1358900"/>
                  </a:lnTo>
                  <a:lnTo>
                    <a:pt x="1501838" y="1308100"/>
                  </a:lnTo>
                  <a:lnTo>
                    <a:pt x="1503368" y="1295400"/>
                  </a:lnTo>
                  <a:lnTo>
                    <a:pt x="1504764" y="1282700"/>
                  </a:lnTo>
                  <a:lnTo>
                    <a:pt x="1506031" y="1270000"/>
                  </a:lnTo>
                  <a:lnTo>
                    <a:pt x="1507173" y="1257300"/>
                  </a:lnTo>
                  <a:lnTo>
                    <a:pt x="1507112" y="1231900"/>
                  </a:lnTo>
                  <a:lnTo>
                    <a:pt x="1499840" y="1206500"/>
                  </a:lnTo>
                  <a:lnTo>
                    <a:pt x="1482306" y="1181100"/>
                  </a:lnTo>
                  <a:lnTo>
                    <a:pt x="1418941" y="1181100"/>
                  </a:lnTo>
                  <a:lnTo>
                    <a:pt x="1402776" y="1168400"/>
                  </a:lnTo>
                  <a:lnTo>
                    <a:pt x="1356368" y="1168400"/>
                  </a:lnTo>
                  <a:lnTo>
                    <a:pt x="1296104" y="1143000"/>
                  </a:lnTo>
                  <a:lnTo>
                    <a:pt x="1267066" y="1143000"/>
                  </a:lnTo>
                  <a:lnTo>
                    <a:pt x="1257287" y="1130300"/>
                  </a:lnTo>
                  <a:lnTo>
                    <a:pt x="1249004" y="1117600"/>
                  </a:lnTo>
                  <a:lnTo>
                    <a:pt x="1243261" y="1104900"/>
                  </a:lnTo>
                  <a:lnTo>
                    <a:pt x="1241098" y="1092200"/>
                  </a:lnTo>
                  <a:lnTo>
                    <a:pt x="1241775" y="1041400"/>
                  </a:lnTo>
                  <a:lnTo>
                    <a:pt x="1243671" y="990600"/>
                  </a:lnTo>
                  <a:lnTo>
                    <a:pt x="1246268" y="927100"/>
                  </a:lnTo>
                  <a:lnTo>
                    <a:pt x="1249048" y="876300"/>
                  </a:lnTo>
                  <a:lnTo>
                    <a:pt x="1250203" y="838200"/>
                  </a:lnTo>
                  <a:lnTo>
                    <a:pt x="1242538" y="812800"/>
                  </a:lnTo>
                  <a:lnTo>
                    <a:pt x="1218803" y="800100"/>
                  </a:lnTo>
                  <a:lnTo>
                    <a:pt x="1314221" y="800100"/>
                  </a:lnTo>
                  <a:lnTo>
                    <a:pt x="1315027" y="825500"/>
                  </a:lnTo>
                  <a:lnTo>
                    <a:pt x="1316099" y="876300"/>
                  </a:lnTo>
                  <a:lnTo>
                    <a:pt x="1316824" y="927100"/>
                  </a:lnTo>
                  <a:lnTo>
                    <a:pt x="1317392" y="965200"/>
                  </a:lnTo>
                  <a:lnTo>
                    <a:pt x="1317994" y="1016000"/>
                  </a:lnTo>
                  <a:lnTo>
                    <a:pt x="1317924" y="1028700"/>
                  </a:lnTo>
                  <a:lnTo>
                    <a:pt x="1317496" y="1041400"/>
                  </a:lnTo>
                  <a:lnTo>
                    <a:pt x="1316788" y="1054100"/>
                  </a:lnTo>
                  <a:lnTo>
                    <a:pt x="1315872" y="1054100"/>
                  </a:lnTo>
                  <a:lnTo>
                    <a:pt x="1316506" y="1079500"/>
                  </a:lnTo>
                  <a:lnTo>
                    <a:pt x="1322955" y="1092200"/>
                  </a:lnTo>
                  <a:lnTo>
                    <a:pt x="1335423" y="1092200"/>
                  </a:lnTo>
                  <a:lnTo>
                    <a:pt x="1354113" y="1104900"/>
                  </a:lnTo>
                  <a:lnTo>
                    <a:pt x="1396074" y="1104900"/>
                  </a:lnTo>
                  <a:lnTo>
                    <a:pt x="1437923" y="1117600"/>
                  </a:lnTo>
                  <a:lnTo>
                    <a:pt x="1479726" y="1117600"/>
                  </a:lnTo>
                  <a:lnTo>
                    <a:pt x="1521548" y="1130300"/>
                  </a:lnTo>
                  <a:lnTo>
                    <a:pt x="1545632" y="1130300"/>
                  </a:lnTo>
                  <a:lnTo>
                    <a:pt x="1562985" y="1143000"/>
                  </a:lnTo>
                  <a:lnTo>
                    <a:pt x="1573188" y="1168400"/>
                  </a:lnTo>
                  <a:lnTo>
                    <a:pt x="1575825" y="1193800"/>
                  </a:lnTo>
                  <a:lnTo>
                    <a:pt x="1573012" y="1244600"/>
                  </a:lnTo>
                  <a:lnTo>
                    <a:pt x="1569519" y="1295400"/>
                  </a:lnTo>
                  <a:lnTo>
                    <a:pt x="1565002" y="1346200"/>
                  </a:lnTo>
                  <a:lnTo>
                    <a:pt x="1560589" y="1384300"/>
                  </a:lnTo>
                  <a:close/>
                </a:path>
                <a:path w="2331719" h="2006600">
                  <a:moveTo>
                    <a:pt x="2023080" y="1651000"/>
                  </a:moveTo>
                  <a:lnTo>
                    <a:pt x="2007697" y="1651000"/>
                  </a:lnTo>
                  <a:lnTo>
                    <a:pt x="1996109" y="1625600"/>
                  </a:lnTo>
                  <a:lnTo>
                    <a:pt x="1989903" y="1600200"/>
                  </a:lnTo>
                  <a:lnTo>
                    <a:pt x="1988824" y="1562100"/>
                  </a:lnTo>
                  <a:lnTo>
                    <a:pt x="1992622" y="1536700"/>
                  </a:lnTo>
                  <a:lnTo>
                    <a:pt x="2000997" y="1485900"/>
                  </a:lnTo>
                  <a:lnTo>
                    <a:pt x="2007351" y="1435100"/>
                  </a:lnTo>
                  <a:lnTo>
                    <a:pt x="2012339" y="1384300"/>
                  </a:lnTo>
                  <a:lnTo>
                    <a:pt x="2016619" y="1333500"/>
                  </a:lnTo>
                  <a:lnTo>
                    <a:pt x="2020847" y="1282700"/>
                  </a:lnTo>
                  <a:lnTo>
                    <a:pt x="2024969" y="1231900"/>
                  </a:lnTo>
                  <a:lnTo>
                    <a:pt x="2028891" y="1181100"/>
                  </a:lnTo>
                  <a:lnTo>
                    <a:pt x="2032680" y="1130300"/>
                  </a:lnTo>
                  <a:lnTo>
                    <a:pt x="2040142" y="1028700"/>
                  </a:lnTo>
                  <a:lnTo>
                    <a:pt x="2043955" y="977900"/>
                  </a:lnTo>
                  <a:lnTo>
                    <a:pt x="2047915" y="927100"/>
                  </a:lnTo>
                  <a:lnTo>
                    <a:pt x="2049620" y="927100"/>
                  </a:lnTo>
                  <a:lnTo>
                    <a:pt x="2053467" y="914400"/>
                  </a:lnTo>
                  <a:lnTo>
                    <a:pt x="2059054" y="901700"/>
                  </a:lnTo>
                  <a:lnTo>
                    <a:pt x="2065979" y="889000"/>
                  </a:lnTo>
                  <a:lnTo>
                    <a:pt x="2074782" y="914400"/>
                  </a:lnTo>
                  <a:lnTo>
                    <a:pt x="2082948" y="927100"/>
                  </a:lnTo>
                  <a:lnTo>
                    <a:pt x="2088878" y="939800"/>
                  </a:lnTo>
                  <a:lnTo>
                    <a:pt x="2090977" y="939800"/>
                  </a:lnTo>
                  <a:lnTo>
                    <a:pt x="2089214" y="990600"/>
                  </a:lnTo>
                  <a:lnTo>
                    <a:pt x="2087361" y="1054100"/>
                  </a:lnTo>
                  <a:lnTo>
                    <a:pt x="2085381" y="1104900"/>
                  </a:lnTo>
                  <a:lnTo>
                    <a:pt x="2083238" y="1155700"/>
                  </a:lnTo>
                  <a:lnTo>
                    <a:pt x="2080896" y="1206500"/>
                  </a:lnTo>
                  <a:lnTo>
                    <a:pt x="2078319" y="1257300"/>
                  </a:lnTo>
                  <a:lnTo>
                    <a:pt x="2075471" y="1308100"/>
                  </a:lnTo>
                  <a:lnTo>
                    <a:pt x="2072316" y="1358900"/>
                  </a:lnTo>
                  <a:lnTo>
                    <a:pt x="2068647" y="1397000"/>
                  </a:lnTo>
                  <a:lnTo>
                    <a:pt x="2063836" y="1447800"/>
                  </a:lnTo>
                  <a:lnTo>
                    <a:pt x="2058185" y="1498600"/>
                  </a:lnTo>
                  <a:lnTo>
                    <a:pt x="2051991" y="1536700"/>
                  </a:lnTo>
                  <a:lnTo>
                    <a:pt x="2045556" y="1587500"/>
                  </a:lnTo>
                  <a:lnTo>
                    <a:pt x="2041797" y="1600200"/>
                  </a:lnTo>
                  <a:lnTo>
                    <a:pt x="2036030" y="1625600"/>
                  </a:lnTo>
                  <a:lnTo>
                    <a:pt x="2029407" y="1638300"/>
                  </a:lnTo>
                  <a:lnTo>
                    <a:pt x="2023080" y="1651000"/>
                  </a:lnTo>
                  <a:close/>
                </a:path>
                <a:path w="2331719" h="2006600">
                  <a:moveTo>
                    <a:pt x="1312591" y="1739900"/>
                  </a:moveTo>
                  <a:lnTo>
                    <a:pt x="1227726" y="1739900"/>
                  </a:lnTo>
                  <a:lnTo>
                    <a:pt x="1177678" y="1727200"/>
                  </a:lnTo>
                  <a:lnTo>
                    <a:pt x="1127643" y="1727200"/>
                  </a:lnTo>
                  <a:lnTo>
                    <a:pt x="1077633" y="1714500"/>
                  </a:lnTo>
                  <a:lnTo>
                    <a:pt x="1027659" y="1714500"/>
                  </a:lnTo>
                  <a:lnTo>
                    <a:pt x="992582" y="1701800"/>
                  </a:lnTo>
                  <a:lnTo>
                    <a:pt x="971253" y="1689100"/>
                  </a:lnTo>
                  <a:lnTo>
                    <a:pt x="960841" y="1676400"/>
                  </a:lnTo>
                  <a:lnTo>
                    <a:pt x="958517" y="1638300"/>
                  </a:lnTo>
                  <a:lnTo>
                    <a:pt x="959868" y="1574800"/>
                  </a:lnTo>
                  <a:lnTo>
                    <a:pt x="961959" y="1524000"/>
                  </a:lnTo>
                  <a:lnTo>
                    <a:pt x="964850" y="1473200"/>
                  </a:lnTo>
                  <a:lnTo>
                    <a:pt x="968598" y="1409700"/>
                  </a:lnTo>
                  <a:lnTo>
                    <a:pt x="967825" y="1384300"/>
                  </a:lnTo>
                  <a:lnTo>
                    <a:pt x="961290" y="1371600"/>
                  </a:lnTo>
                  <a:lnTo>
                    <a:pt x="768075" y="1371600"/>
                  </a:lnTo>
                  <a:lnTo>
                    <a:pt x="736989" y="1358900"/>
                  </a:lnTo>
                  <a:lnTo>
                    <a:pt x="715137" y="1346200"/>
                  </a:lnTo>
                  <a:lnTo>
                    <a:pt x="702899" y="1320800"/>
                  </a:lnTo>
                  <a:lnTo>
                    <a:pt x="700654" y="1295400"/>
                  </a:lnTo>
                  <a:lnTo>
                    <a:pt x="705257" y="1244600"/>
                  </a:lnTo>
                  <a:lnTo>
                    <a:pt x="710494" y="1193800"/>
                  </a:lnTo>
                  <a:lnTo>
                    <a:pt x="716018" y="1143000"/>
                  </a:lnTo>
                  <a:lnTo>
                    <a:pt x="721478" y="1079500"/>
                  </a:lnTo>
                  <a:lnTo>
                    <a:pt x="725800" y="1066800"/>
                  </a:lnTo>
                  <a:lnTo>
                    <a:pt x="734876" y="1054100"/>
                  </a:lnTo>
                  <a:lnTo>
                    <a:pt x="749915" y="1041400"/>
                  </a:lnTo>
                  <a:lnTo>
                    <a:pt x="772127" y="1041400"/>
                  </a:lnTo>
                  <a:lnTo>
                    <a:pt x="820014" y="1054100"/>
                  </a:lnTo>
                  <a:lnTo>
                    <a:pt x="916004" y="1054100"/>
                  </a:lnTo>
                  <a:lnTo>
                    <a:pt x="963847" y="1066800"/>
                  </a:lnTo>
                  <a:lnTo>
                    <a:pt x="1074800" y="1066800"/>
                  </a:lnTo>
                  <a:lnTo>
                    <a:pt x="1070247" y="1092200"/>
                  </a:lnTo>
                  <a:lnTo>
                    <a:pt x="1063958" y="1104900"/>
                  </a:lnTo>
                  <a:lnTo>
                    <a:pt x="818125" y="1104900"/>
                  </a:lnTo>
                  <a:lnTo>
                    <a:pt x="806773" y="1117600"/>
                  </a:lnTo>
                  <a:lnTo>
                    <a:pt x="797380" y="1117600"/>
                  </a:lnTo>
                  <a:lnTo>
                    <a:pt x="792816" y="1130300"/>
                  </a:lnTo>
                  <a:lnTo>
                    <a:pt x="788063" y="1168400"/>
                  </a:lnTo>
                  <a:lnTo>
                    <a:pt x="784661" y="1206500"/>
                  </a:lnTo>
                  <a:lnTo>
                    <a:pt x="781902" y="1257300"/>
                  </a:lnTo>
                  <a:lnTo>
                    <a:pt x="779079" y="1295400"/>
                  </a:lnTo>
                  <a:lnTo>
                    <a:pt x="873518" y="1295400"/>
                  </a:lnTo>
                  <a:lnTo>
                    <a:pt x="919263" y="1308100"/>
                  </a:lnTo>
                  <a:lnTo>
                    <a:pt x="1030354" y="1308100"/>
                  </a:lnTo>
                  <a:lnTo>
                    <a:pt x="1041418" y="1320800"/>
                  </a:lnTo>
                  <a:lnTo>
                    <a:pt x="1045536" y="1333500"/>
                  </a:lnTo>
                  <a:lnTo>
                    <a:pt x="1045718" y="1346200"/>
                  </a:lnTo>
                  <a:lnTo>
                    <a:pt x="1043518" y="1397000"/>
                  </a:lnTo>
                  <a:lnTo>
                    <a:pt x="1041013" y="1447800"/>
                  </a:lnTo>
                  <a:lnTo>
                    <a:pt x="1037805" y="1498600"/>
                  </a:lnTo>
                  <a:lnTo>
                    <a:pt x="1033496" y="1549400"/>
                  </a:lnTo>
                  <a:lnTo>
                    <a:pt x="1029261" y="1600200"/>
                  </a:lnTo>
                  <a:lnTo>
                    <a:pt x="1035552" y="1625600"/>
                  </a:lnTo>
                  <a:lnTo>
                    <a:pt x="1060052" y="1638300"/>
                  </a:lnTo>
                  <a:lnTo>
                    <a:pt x="1110444" y="1651000"/>
                  </a:lnTo>
                  <a:lnTo>
                    <a:pt x="1150658" y="1663700"/>
                  </a:lnTo>
                  <a:lnTo>
                    <a:pt x="1232292" y="1663700"/>
                  </a:lnTo>
                  <a:lnTo>
                    <a:pt x="1274009" y="1676400"/>
                  </a:lnTo>
                  <a:lnTo>
                    <a:pt x="1343127" y="1676400"/>
                  </a:lnTo>
                  <a:lnTo>
                    <a:pt x="1343910" y="1701800"/>
                  </a:lnTo>
                  <a:lnTo>
                    <a:pt x="1334184" y="1727200"/>
                  </a:lnTo>
                  <a:lnTo>
                    <a:pt x="1312591" y="1739900"/>
                  </a:lnTo>
                  <a:close/>
                </a:path>
                <a:path w="2331719" h="2006600">
                  <a:moveTo>
                    <a:pt x="1057669" y="1117600"/>
                  </a:moveTo>
                  <a:lnTo>
                    <a:pt x="962680" y="1117600"/>
                  </a:lnTo>
                  <a:lnTo>
                    <a:pt x="918109" y="1104900"/>
                  </a:lnTo>
                  <a:lnTo>
                    <a:pt x="1063958" y="1104900"/>
                  </a:lnTo>
                  <a:lnTo>
                    <a:pt x="1057669" y="1117600"/>
                  </a:lnTo>
                  <a:close/>
                </a:path>
                <a:path w="2331719" h="2006600">
                  <a:moveTo>
                    <a:pt x="1356649" y="1371600"/>
                  </a:moveTo>
                  <a:lnTo>
                    <a:pt x="1288175" y="1371600"/>
                  </a:lnTo>
                  <a:lnTo>
                    <a:pt x="1311475" y="1358900"/>
                  </a:lnTo>
                  <a:lnTo>
                    <a:pt x="1334046" y="1358900"/>
                  </a:lnTo>
                  <a:lnTo>
                    <a:pt x="1356649" y="1371600"/>
                  </a:lnTo>
                  <a:close/>
                </a:path>
                <a:path w="2331719" h="2006600">
                  <a:moveTo>
                    <a:pt x="1343127" y="1676400"/>
                  </a:moveTo>
                  <a:lnTo>
                    <a:pt x="1274009" y="1676400"/>
                  </a:lnTo>
                  <a:lnTo>
                    <a:pt x="1271806" y="1625600"/>
                  </a:lnTo>
                  <a:lnTo>
                    <a:pt x="1269908" y="1574800"/>
                  </a:lnTo>
                  <a:lnTo>
                    <a:pt x="1267833" y="1524000"/>
                  </a:lnTo>
                  <a:lnTo>
                    <a:pt x="1265100" y="1473200"/>
                  </a:lnTo>
                  <a:lnTo>
                    <a:pt x="1261228" y="1422400"/>
                  </a:lnTo>
                  <a:lnTo>
                    <a:pt x="1262401" y="1397000"/>
                  </a:lnTo>
                  <a:lnTo>
                    <a:pt x="1271600" y="1371600"/>
                  </a:lnTo>
                  <a:lnTo>
                    <a:pt x="1401348" y="1371600"/>
                  </a:lnTo>
                  <a:lnTo>
                    <a:pt x="1453312" y="1384300"/>
                  </a:lnTo>
                  <a:lnTo>
                    <a:pt x="1560589" y="1384300"/>
                  </a:lnTo>
                  <a:lnTo>
                    <a:pt x="1559117" y="1397000"/>
                  </a:lnTo>
                  <a:lnTo>
                    <a:pt x="1548236" y="1435100"/>
                  </a:lnTo>
                  <a:lnTo>
                    <a:pt x="1354616" y="1435100"/>
                  </a:lnTo>
                  <a:lnTo>
                    <a:pt x="1332716" y="1447800"/>
                  </a:lnTo>
                  <a:lnTo>
                    <a:pt x="1323447" y="1460500"/>
                  </a:lnTo>
                  <a:lnTo>
                    <a:pt x="1323536" y="1473200"/>
                  </a:lnTo>
                  <a:lnTo>
                    <a:pt x="1323626" y="1485900"/>
                  </a:lnTo>
                  <a:lnTo>
                    <a:pt x="1323715" y="1498600"/>
                  </a:lnTo>
                  <a:lnTo>
                    <a:pt x="1327768" y="1549400"/>
                  </a:lnTo>
                  <a:lnTo>
                    <a:pt x="1332500" y="1587500"/>
                  </a:lnTo>
                  <a:lnTo>
                    <a:pt x="1337692" y="1625600"/>
                  </a:lnTo>
                  <a:lnTo>
                    <a:pt x="1343127" y="1676400"/>
                  </a:lnTo>
                  <a:close/>
                </a:path>
                <a:path w="2331719" h="2006600">
                  <a:moveTo>
                    <a:pt x="1527513" y="1447800"/>
                  </a:moveTo>
                  <a:lnTo>
                    <a:pt x="1392237" y="1447800"/>
                  </a:lnTo>
                  <a:lnTo>
                    <a:pt x="1354616" y="1435100"/>
                  </a:lnTo>
                  <a:lnTo>
                    <a:pt x="1548236" y="1435100"/>
                  </a:lnTo>
                  <a:lnTo>
                    <a:pt x="1527513" y="1447800"/>
                  </a:lnTo>
                  <a:close/>
                </a:path>
                <a:path w="2331719" h="2006600">
                  <a:moveTo>
                    <a:pt x="2111606" y="1587500"/>
                  </a:moveTo>
                  <a:lnTo>
                    <a:pt x="2078122" y="1587500"/>
                  </a:lnTo>
                  <a:lnTo>
                    <a:pt x="2077655" y="1574800"/>
                  </a:lnTo>
                  <a:lnTo>
                    <a:pt x="2077248" y="1536700"/>
                  </a:lnTo>
                  <a:lnTo>
                    <a:pt x="2082529" y="1511300"/>
                  </a:lnTo>
                  <a:lnTo>
                    <a:pt x="2093753" y="1473200"/>
                  </a:lnTo>
                  <a:lnTo>
                    <a:pt x="2111177" y="1435100"/>
                  </a:lnTo>
                  <a:lnTo>
                    <a:pt x="2134501" y="1447800"/>
                  </a:lnTo>
                  <a:lnTo>
                    <a:pt x="2123501" y="1511300"/>
                  </a:lnTo>
                  <a:lnTo>
                    <a:pt x="2117767" y="1549400"/>
                  </a:lnTo>
                  <a:lnTo>
                    <a:pt x="2111606" y="1587500"/>
                  </a:lnTo>
                  <a:close/>
                </a:path>
                <a:path w="2331719" h="2006600">
                  <a:moveTo>
                    <a:pt x="2099305" y="1600200"/>
                  </a:moveTo>
                  <a:lnTo>
                    <a:pt x="2087582" y="1587500"/>
                  </a:lnTo>
                  <a:lnTo>
                    <a:pt x="2110720" y="1587500"/>
                  </a:lnTo>
                  <a:lnTo>
                    <a:pt x="2099305" y="1600200"/>
                  </a:lnTo>
                  <a:close/>
                </a:path>
                <a:path w="2331719" h="2006600">
                  <a:moveTo>
                    <a:pt x="2017759" y="2006600"/>
                  </a:moveTo>
                  <a:lnTo>
                    <a:pt x="1812511" y="2006600"/>
                  </a:lnTo>
                  <a:lnTo>
                    <a:pt x="1762495" y="1993900"/>
                  </a:lnTo>
                  <a:lnTo>
                    <a:pt x="1150999" y="1993900"/>
                  </a:lnTo>
                  <a:lnTo>
                    <a:pt x="1101510" y="1981200"/>
                  </a:lnTo>
                  <a:lnTo>
                    <a:pt x="793075" y="1981200"/>
                  </a:lnTo>
                  <a:lnTo>
                    <a:pt x="741934" y="1968500"/>
                  </a:lnTo>
                  <a:lnTo>
                    <a:pt x="690891" y="1968500"/>
                  </a:lnTo>
                  <a:lnTo>
                    <a:pt x="639953" y="1955800"/>
                  </a:lnTo>
                  <a:lnTo>
                    <a:pt x="589130" y="1955800"/>
                  </a:lnTo>
                  <a:lnTo>
                    <a:pt x="339683" y="1892300"/>
                  </a:lnTo>
                  <a:lnTo>
                    <a:pt x="820882" y="1892300"/>
                  </a:lnTo>
                  <a:lnTo>
                    <a:pt x="872124" y="1905000"/>
                  </a:lnTo>
                  <a:lnTo>
                    <a:pt x="1128335" y="1905000"/>
                  </a:lnTo>
                  <a:lnTo>
                    <a:pt x="1179581" y="1917700"/>
                  </a:lnTo>
                  <a:lnTo>
                    <a:pt x="2144112" y="1917700"/>
                  </a:lnTo>
                  <a:lnTo>
                    <a:pt x="2129182" y="1943100"/>
                  </a:lnTo>
                  <a:lnTo>
                    <a:pt x="2100075" y="1968500"/>
                  </a:lnTo>
                  <a:lnTo>
                    <a:pt x="2063264" y="1993900"/>
                  </a:lnTo>
                  <a:lnTo>
                    <a:pt x="2017759" y="2006600"/>
                  </a:lnTo>
                  <a:close/>
                </a:path>
                <a:path w="2331719" h="2006600">
                  <a:moveTo>
                    <a:pt x="1593651" y="2006600"/>
                  </a:moveTo>
                  <a:lnTo>
                    <a:pt x="1299529" y="2006600"/>
                  </a:lnTo>
                  <a:lnTo>
                    <a:pt x="1249985" y="1993900"/>
                  </a:lnTo>
                  <a:lnTo>
                    <a:pt x="1616600" y="1993900"/>
                  </a:lnTo>
                  <a:lnTo>
                    <a:pt x="1593651" y="20066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2291202" y="1759671"/>
            <a:ext cx="6029325" cy="3800475"/>
          </a:xfrm>
          <a:prstGeom prst="rect">
            <a:avLst/>
          </a:prstGeom>
          <a:solidFill>
            <a:srgbClr val="298BAA"/>
          </a:solidFill>
        </p:spPr>
        <p:txBody>
          <a:bodyPr wrap="square" lIns="0" tIns="269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120"/>
              </a:spcBef>
            </a:pPr>
            <a:endParaRPr sz="2900">
              <a:latin typeface="Times New Roman"/>
              <a:cs typeface="Times New Roman"/>
            </a:endParaRPr>
          </a:p>
          <a:p>
            <a:pPr algn="just" marL="633730" marR="630555" indent="99060">
              <a:lnSpc>
                <a:spcPct val="125000"/>
              </a:lnSpc>
            </a:pPr>
            <a:r>
              <a:rPr dirty="0" sz="2900" spc="-30">
                <a:solidFill>
                  <a:srgbClr val="F6F7F2"/>
                </a:solidFill>
                <a:latin typeface="Trebuchet MS"/>
                <a:cs typeface="Trebuchet MS"/>
              </a:rPr>
              <a:t>El</a:t>
            </a:r>
            <a:r>
              <a:rPr dirty="0" sz="2900" spc="-130">
                <a:solidFill>
                  <a:srgbClr val="F6F7F2"/>
                </a:solidFill>
                <a:latin typeface="Trebuchet MS"/>
                <a:cs typeface="Trebuchet MS"/>
              </a:rPr>
              <a:t> primer</a:t>
            </a:r>
            <a:r>
              <a:rPr dirty="0" sz="2900" spc="-9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F6F7F2"/>
                </a:solidFill>
                <a:latin typeface="Trebuchet MS"/>
                <a:cs typeface="Trebuchet MS"/>
              </a:rPr>
              <a:t>día</a:t>
            </a:r>
            <a:r>
              <a:rPr dirty="0" sz="2900" spc="-105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F6F7F2"/>
                </a:solidFill>
                <a:latin typeface="Trebuchet MS"/>
                <a:cs typeface="Trebuchet MS"/>
              </a:rPr>
              <a:t>se</a:t>
            </a:r>
            <a:r>
              <a:rPr dirty="0" sz="2900" spc="-11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 spc="-20">
                <a:solidFill>
                  <a:srgbClr val="F6F7F2"/>
                </a:solidFill>
                <a:latin typeface="Trebuchet MS"/>
                <a:cs typeface="Trebuchet MS"/>
              </a:rPr>
              <a:t>entregará</a:t>
            </a:r>
            <a:r>
              <a:rPr dirty="0" sz="2900" spc="-11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 spc="-25">
                <a:solidFill>
                  <a:srgbClr val="F6F7F2"/>
                </a:solidFill>
                <a:latin typeface="Trebuchet MS"/>
                <a:cs typeface="Trebuchet MS"/>
              </a:rPr>
              <a:t>al </a:t>
            </a:r>
            <a:r>
              <a:rPr dirty="0" sz="2900" spc="-75">
                <a:solidFill>
                  <a:srgbClr val="F6F7F2"/>
                </a:solidFill>
                <a:latin typeface="Trebuchet MS"/>
                <a:cs typeface="Trebuchet MS"/>
              </a:rPr>
              <a:t>director</a:t>
            </a:r>
            <a:r>
              <a:rPr dirty="0" sz="2900" spc="-13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 spc="-30">
                <a:solidFill>
                  <a:srgbClr val="F6F7F2"/>
                </a:solidFill>
                <a:latin typeface="Trebuchet MS"/>
                <a:cs typeface="Trebuchet MS"/>
              </a:rPr>
              <a:t>del</a:t>
            </a:r>
            <a:r>
              <a:rPr dirty="0" sz="2900" spc="-13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 spc="-20">
                <a:solidFill>
                  <a:srgbClr val="F6F7F2"/>
                </a:solidFill>
                <a:latin typeface="Trebuchet MS"/>
                <a:cs typeface="Trebuchet MS"/>
              </a:rPr>
              <a:t>campamento</a:t>
            </a:r>
            <a:r>
              <a:rPr dirty="0" sz="2900" spc="-125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 spc="-25">
                <a:solidFill>
                  <a:srgbClr val="F6F7F2"/>
                </a:solidFill>
                <a:latin typeface="Trebuchet MS"/>
                <a:cs typeface="Trebuchet MS"/>
              </a:rPr>
              <a:t>la </a:t>
            </a:r>
            <a:r>
              <a:rPr dirty="0" sz="2900" spc="-155">
                <a:solidFill>
                  <a:srgbClr val="F6F7F2"/>
                </a:solidFill>
                <a:latin typeface="Trebuchet MS"/>
                <a:cs typeface="Trebuchet MS"/>
              </a:rPr>
              <a:t>TARJETA</a:t>
            </a:r>
            <a:r>
              <a:rPr dirty="0" sz="2900" spc="-85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 spc="-40">
                <a:solidFill>
                  <a:srgbClr val="F6F7F2"/>
                </a:solidFill>
                <a:latin typeface="Trebuchet MS"/>
                <a:cs typeface="Trebuchet MS"/>
              </a:rPr>
              <a:t>SANITARIA</a:t>
            </a:r>
            <a:r>
              <a:rPr dirty="0" sz="2900" spc="-114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 spc="-10">
                <a:solidFill>
                  <a:srgbClr val="F6F7F2"/>
                </a:solidFill>
                <a:latin typeface="Trebuchet MS"/>
                <a:cs typeface="Trebuchet MS"/>
              </a:rPr>
              <a:t>ORIGINAL</a:t>
            </a:r>
            <a:endParaRPr sz="2900">
              <a:latin typeface="Trebuchet MS"/>
              <a:cs typeface="Trebuchet MS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9023669"/>
            <a:ext cx="952499" cy="952499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2291277" y="5967116"/>
            <a:ext cx="6029325" cy="3171825"/>
          </a:xfrm>
          <a:prstGeom prst="rect">
            <a:avLst/>
          </a:prstGeom>
          <a:solidFill>
            <a:srgbClr val="0F4480"/>
          </a:solidFill>
        </p:spPr>
        <p:txBody>
          <a:bodyPr wrap="square" lIns="0" tIns="3962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120"/>
              </a:spcBef>
            </a:pPr>
            <a:endParaRPr sz="2950">
              <a:latin typeface="Times New Roman"/>
              <a:cs typeface="Times New Roman"/>
            </a:endParaRPr>
          </a:p>
          <a:p>
            <a:pPr algn="ctr" marL="714375" marR="711835" indent="-635">
              <a:lnSpc>
                <a:spcPct val="125000"/>
              </a:lnSpc>
              <a:spcBef>
                <a:spcPts val="5"/>
              </a:spcBef>
            </a:pPr>
            <a:r>
              <a:rPr dirty="0" sz="2950" spc="-60">
                <a:solidFill>
                  <a:srgbClr val="F6F7F2"/>
                </a:solidFill>
                <a:latin typeface="Trebuchet MS"/>
                <a:cs typeface="Trebuchet MS"/>
              </a:rPr>
              <a:t>El</a:t>
            </a:r>
            <a:r>
              <a:rPr dirty="0" sz="2950" spc="-15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50" spc="-35">
                <a:solidFill>
                  <a:srgbClr val="F6F7F2"/>
                </a:solidFill>
                <a:latin typeface="Trebuchet MS"/>
                <a:cs typeface="Trebuchet MS"/>
              </a:rPr>
              <a:t>campamento</a:t>
            </a:r>
            <a:r>
              <a:rPr dirty="0" sz="2950" spc="-15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50" spc="-10">
                <a:solidFill>
                  <a:srgbClr val="F6F7F2"/>
                </a:solidFill>
                <a:latin typeface="Trebuchet MS"/>
                <a:cs typeface="Trebuchet MS"/>
              </a:rPr>
              <a:t>tiene </a:t>
            </a:r>
            <a:r>
              <a:rPr dirty="0" sz="2950" spc="-25">
                <a:solidFill>
                  <a:srgbClr val="F6F7F2"/>
                </a:solidFill>
                <a:latin typeface="Trebuchet MS"/>
                <a:cs typeface="Trebuchet MS"/>
              </a:rPr>
              <a:t>contratada</a:t>
            </a:r>
            <a:r>
              <a:rPr dirty="0" sz="2950" spc="-14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50" spc="-35">
                <a:solidFill>
                  <a:srgbClr val="F6F7F2"/>
                </a:solidFill>
                <a:latin typeface="Trebuchet MS"/>
                <a:cs typeface="Trebuchet MS"/>
              </a:rPr>
              <a:t>póliza</a:t>
            </a:r>
            <a:r>
              <a:rPr dirty="0" sz="2950" spc="-14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F6F7F2"/>
                </a:solidFill>
                <a:latin typeface="Trebuchet MS"/>
                <a:cs typeface="Trebuchet MS"/>
              </a:rPr>
              <a:t>de</a:t>
            </a:r>
            <a:r>
              <a:rPr dirty="0" sz="2950" spc="-135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50" spc="-10">
                <a:solidFill>
                  <a:srgbClr val="F6F7F2"/>
                </a:solidFill>
                <a:latin typeface="Trebuchet MS"/>
                <a:cs typeface="Trebuchet MS"/>
              </a:rPr>
              <a:t>seguro </a:t>
            </a:r>
            <a:r>
              <a:rPr dirty="0" sz="2950">
                <a:solidFill>
                  <a:srgbClr val="F6F7F2"/>
                </a:solidFill>
                <a:latin typeface="Trebuchet MS"/>
                <a:cs typeface="Trebuchet MS"/>
              </a:rPr>
              <a:t>de</a:t>
            </a:r>
            <a:r>
              <a:rPr dirty="0" sz="2950" spc="-105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50" spc="-25">
                <a:solidFill>
                  <a:srgbClr val="F6F7F2"/>
                </a:solidFill>
                <a:latin typeface="Trebuchet MS"/>
                <a:cs typeface="Trebuchet MS"/>
              </a:rPr>
              <a:t>accidentes</a:t>
            </a:r>
            <a:r>
              <a:rPr dirty="0" sz="2950" spc="-105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50" spc="-65">
                <a:solidFill>
                  <a:srgbClr val="F6F7F2"/>
                </a:solidFill>
                <a:latin typeface="Trebuchet MS"/>
                <a:cs typeface="Trebuchet MS"/>
              </a:rPr>
              <a:t>(lesiones...)</a:t>
            </a:r>
            <a:endParaRPr sz="2950">
              <a:latin typeface="Trebuchet MS"/>
              <a:cs typeface="Trebuchet MS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11404211" y="2698896"/>
            <a:ext cx="4953635" cy="1825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25000"/>
              </a:lnSpc>
              <a:spcBef>
                <a:spcPts val="95"/>
              </a:spcBef>
            </a:pPr>
            <a:r>
              <a:rPr dirty="0" sz="3150" spc="140">
                <a:solidFill>
                  <a:srgbClr val="F6F7F2"/>
                </a:solidFill>
                <a:latin typeface="Trebuchet MS"/>
                <a:cs typeface="Trebuchet MS"/>
              </a:rPr>
              <a:t>Se</a:t>
            </a:r>
            <a:r>
              <a:rPr dirty="0" sz="3150" spc="-15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3150" spc="-10">
                <a:solidFill>
                  <a:srgbClr val="F6F7F2"/>
                </a:solidFill>
                <a:latin typeface="Trebuchet MS"/>
                <a:cs typeface="Trebuchet MS"/>
              </a:rPr>
              <a:t>contará</a:t>
            </a:r>
            <a:r>
              <a:rPr dirty="0" sz="3150" spc="-145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3150">
                <a:solidFill>
                  <a:srgbClr val="F6F7F2"/>
                </a:solidFill>
                <a:latin typeface="Trebuchet MS"/>
                <a:cs typeface="Trebuchet MS"/>
              </a:rPr>
              <a:t>con</a:t>
            </a:r>
            <a:r>
              <a:rPr dirty="0" sz="3150" spc="-145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3150" spc="-10">
                <a:solidFill>
                  <a:srgbClr val="F6F7F2"/>
                </a:solidFill>
                <a:latin typeface="Trebuchet MS"/>
                <a:cs typeface="Trebuchet MS"/>
              </a:rPr>
              <a:t>vehículo </a:t>
            </a:r>
            <a:r>
              <a:rPr dirty="0" sz="3150" spc="-35">
                <a:solidFill>
                  <a:srgbClr val="F6F7F2"/>
                </a:solidFill>
                <a:latin typeface="Trebuchet MS"/>
                <a:cs typeface="Trebuchet MS"/>
              </a:rPr>
              <a:t>propio</a:t>
            </a:r>
            <a:r>
              <a:rPr dirty="0" sz="3150" spc="-11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3150">
                <a:solidFill>
                  <a:srgbClr val="F6F7F2"/>
                </a:solidFill>
                <a:latin typeface="Trebuchet MS"/>
                <a:cs typeface="Trebuchet MS"/>
              </a:rPr>
              <a:t>para</a:t>
            </a:r>
            <a:r>
              <a:rPr dirty="0" sz="3150" spc="-11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3150" spc="-10">
                <a:solidFill>
                  <a:srgbClr val="F6F7F2"/>
                </a:solidFill>
                <a:latin typeface="Trebuchet MS"/>
                <a:cs typeface="Trebuchet MS"/>
              </a:rPr>
              <a:t>cualquier </a:t>
            </a:r>
            <a:r>
              <a:rPr dirty="0" sz="3150" spc="-40">
                <a:solidFill>
                  <a:srgbClr val="F6F7F2"/>
                </a:solidFill>
                <a:latin typeface="Trebuchet MS"/>
                <a:cs typeface="Trebuchet MS"/>
              </a:rPr>
              <a:t>incidencia</a:t>
            </a:r>
            <a:r>
              <a:rPr dirty="0" sz="3150" spc="-13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3150">
                <a:solidFill>
                  <a:srgbClr val="F6F7F2"/>
                </a:solidFill>
                <a:latin typeface="Trebuchet MS"/>
                <a:cs typeface="Trebuchet MS"/>
              </a:rPr>
              <a:t>que</a:t>
            </a:r>
            <a:r>
              <a:rPr dirty="0" sz="3150" spc="-13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3150">
                <a:solidFill>
                  <a:srgbClr val="F6F7F2"/>
                </a:solidFill>
                <a:latin typeface="Trebuchet MS"/>
                <a:cs typeface="Trebuchet MS"/>
              </a:rPr>
              <a:t>pueda</a:t>
            </a:r>
            <a:r>
              <a:rPr dirty="0" sz="3150" spc="-13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3150" spc="-45">
                <a:solidFill>
                  <a:srgbClr val="F6F7F2"/>
                </a:solidFill>
                <a:latin typeface="Trebuchet MS"/>
                <a:cs typeface="Trebuchet MS"/>
              </a:rPr>
              <a:t>darse.</a:t>
            </a:r>
            <a:endParaRPr sz="315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030681" y="60487"/>
            <a:ext cx="11850370" cy="119507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650" spc="-185"/>
              <a:t>Enfermería</a:t>
            </a:r>
            <a:r>
              <a:rPr dirty="0" sz="7650" spc="-555"/>
              <a:t> </a:t>
            </a:r>
            <a:r>
              <a:rPr dirty="0" sz="7650"/>
              <a:t>y</a:t>
            </a:r>
            <a:r>
              <a:rPr dirty="0" sz="7650" spc="-555"/>
              <a:t> </a:t>
            </a:r>
            <a:r>
              <a:rPr dirty="0" sz="7650" spc="-360"/>
              <a:t>asistencia</a:t>
            </a:r>
            <a:endParaRPr sz="7650"/>
          </a:p>
        </p:txBody>
      </p:sp>
      <p:sp>
        <p:nvSpPr>
          <p:cNvPr id="13" name="object 13" descr=""/>
          <p:cNvSpPr txBox="1"/>
          <p:nvPr/>
        </p:nvSpPr>
        <p:spPr>
          <a:xfrm>
            <a:off x="10759921" y="5851842"/>
            <a:ext cx="6496050" cy="3409950"/>
          </a:xfrm>
          <a:prstGeom prst="rect">
            <a:avLst/>
          </a:prstGeom>
          <a:solidFill>
            <a:srgbClr val="298BAA"/>
          </a:solidFill>
        </p:spPr>
        <p:txBody>
          <a:bodyPr wrap="square" lIns="0" tIns="2927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305"/>
              </a:spcBef>
            </a:pPr>
            <a:endParaRPr sz="2900">
              <a:latin typeface="Times New Roman"/>
              <a:cs typeface="Times New Roman"/>
            </a:endParaRPr>
          </a:p>
          <a:p>
            <a:pPr algn="ctr" marL="348615" marR="337820">
              <a:lnSpc>
                <a:spcPct val="125000"/>
              </a:lnSpc>
            </a:pPr>
            <a:r>
              <a:rPr dirty="0" sz="2900">
                <a:solidFill>
                  <a:srgbClr val="F6F7F2"/>
                </a:solidFill>
                <a:latin typeface="Trebuchet MS"/>
                <a:cs typeface="Trebuchet MS"/>
              </a:rPr>
              <a:t>Para</a:t>
            </a:r>
            <a:r>
              <a:rPr dirty="0" sz="2900" spc="-12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 spc="-35">
                <a:solidFill>
                  <a:srgbClr val="F6F7F2"/>
                </a:solidFill>
                <a:latin typeface="Trebuchet MS"/>
                <a:cs typeface="Trebuchet MS"/>
              </a:rPr>
              <a:t>enfermedad</a:t>
            </a:r>
            <a:r>
              <a:rPr dirty="0" sz="2900" spc="-114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 spc="-40">
                <a:solidFill>
                  <a:srgbClr val="F6F7F2"/>
                </a:solidFill>
                <a:latin typeface="Trebuchet MS"/>
                <a:cs typeface="Trebuchet MS"/>
              </a:rPr>
              <a:t>común</a:t>
            </a:r>
            <a:r>
              <a:rPr dirty="0" sz="2900" spc="-12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 spc="-85">
                <a:solidFill>
                  <a:srgbClr val="F6F7F2"/>
                </a:solidFill>
                <a:latin typeface="Trebuchet MS"/>
                <a:cs typeface="Trebuchet MS"/>
              </a:rPr>
              <a:t>iremos</a:t>
            </a:r>
            <a:r>
              <a:rPr dirty="0" sz="2900" spc="-114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 spc="-25">
                <a:solidFill>
                  <a:srgbClr val="F6F7F2"/>
                </a:solidFill>
                <a:latin typeface="Trebuchet MS"/>
                <a:cs typeface="Trebuchet MS"/>
              </a:rPr>
              <a:t>con </a:t>
            </a:r>
            <a:r>
              <a:rPr dirty="0" sz="2900" spc="-90">
                <a:solidFill>
                  <a:srgbClr val="F6F7F2"/>
                </a:solidFill>
                <a:latin typeface="Trebuchet MS"/>
                <a:cs typeface="Trebuchet MS"/>
              </a:rPr>
              <a:t>el</a:t>
            </a:r>
            <a:r>
              <a:rPr dirty="0" sz="2900" spc="-13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 spc="-60">
                <a:solidFill>
                  <a:srgbClr val="F6F7F2"/>
                </a:solidFill>
                <a:latin typeface="Trebuchet MS"/>
                <a:cs typeface="Trebuchet MS"/>
              </a:rPr>
              <a:t>niño</a:t>
            </a:r>
            <a:r>
              <a:rPr dirty="0" sz="2900" spc="-13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F6F7F2"/>
                </a:solidFill>
                <a:latin typeface="Trebuchet MS"/>
                <a:cs typeface="Trebuchet MS"/>
              </a:rPr>
              <a:t>al</a:t>
            </a:r>
            <a:r>
              <a:rPr dirty="0" sz="2900" spc="-13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 spc="-55">
                <a:solidFill>
                  <a:srgbClr val="F6F7F2"/>
                </a:solidFill>
                <a:latin typeface="Trebuchet MS"/>
                <a:cs typeface="Trebuchet MS"/>
              </a:rPr>
              <a:t>centro</a:t>
            </a:r>
            <a:r>
              <a:rPr dirty="0" sz="2900" spc="-13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F6F7F2"/>
                </a:solidFill>
                <a:latin typeface="Trebuchet MS"/>
                <a:cs typeface="Trebuchet MS"/>
              </a:rPr>
              <a:t>de</a:t>
            </a:r>
            <a:r>
              <a:rPr dirty="0" sz="2900" spc="-13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 spc="-10">
                <a:solidFill>
                  <a:srgbClr val="F6F7F2"/>
                </a:solidFill>
                <a:latin typeface="Trebuchet MS"/>
                <a:cs typeface="Trebuchet MS"/>
              </a:rPr>
              <a:t>salud</a:t>
            </a:r>
            <a:r>
              <a:rPr dirty="0" sz="2900" spc="-130">
                <a:solidFill>
                  <a:srgbClr val="F6F7F2"/>
                </a:solidFill>
                <a:latin typeface="Trebuchet MS"/>
                <a:cs typeface="Trebuchet MS"/>
              </a:rPr>
              <a:t> </a:t>
            </a:r>
            <a:r>
              <a:rPr dirty="0" sz="2900" spc="-25">
                <a:solidFill>
                  <a:srgbClr val="F6F7F2"/>
                </a:solidFill>
                <a:latin typeface="Trebuchet MS"/>
                <a:cs typeface="Trebuchet MS"/>
              </a:rPr>
              <a:t>más </a:t>
            </a:r>
            <a:r>
              <a:rPr dirty="0" sz="2900" spc="-10">
                <a:solidFill>
                  <a:srgbClr val="F6F7F2"/>
                </a:solidFill>
                <a:latin typeface="Trebuchet MS"/>
                <a:cs typeface="Trebuchet MS"/>
              </a:rPr>
              <a:t>cercano</a:t>
            </a:r>
            <a:endParaRPr sz="2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01275"/>
            <a:chOff x="0" y="0"/>
            <a:chExt cx="18288000" cy="102012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0107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415587" y="5110500"/>
              <a:ext cx="9451340" cy="3086100"/>
            </a:xfrm>
            <a:custGeom>
              <a:avLst/>
              <a:gdLst/>
              <a:ahLst/>
              <a:cxnLst/>
              <a:rect l="l" t="t" r="r" b="b"/>
              <a:pathLst>
                <a:path w="9451340" h="3086100">
                  <a:moveTo>
                    <a:pt x="9451180" y="3086099"/>
                  </a:moveTo>
                  <a:lnTo>
                    <a:pt x="0" y="3086099"/>
                  </a:lnTo>
                  <a:lnTo>
                    <a:pt x="0" y="0"/>
                  </a:lnTo>
                  <a:lnTo>
                    <a:pt x="9451180" y="0"/>
                  </a:lnTo>
                  <a:lnTo>
                    <a:pt x="9451180" y="3086099"/>
                  </a:lnTo>
                  <a:close/>
                </a:path>
              </a:pathLst>
            </a:custGeom>
            <a:solidFill>
              <a:srgbClr val="0F468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7110473" y="4192691"/>
              <a:ext cx="122555" cy="286385"/>
            </a:xfrm>
            <a:custGeom>
              <a:avLst/>
              <a:gdLst/>
              <a:ahLst/>
              <a:cxnLst/>
              <a:rect l="l" t="t" r="r" b="b"/>
              <a:pathLst>
                <a:path w="122555" h="286385">
                  <a:moveTo>
                    <a:pt x="91697" y="285880"/>
                  </a:moveTo>
                  <a:lnTo>
                    <a:pt x="30565" y="285880"/>
                  </a:lnTo>
                  <a:lnTo>
                    <a:pt x="18689" y="283460"/>
                  </a:lnTo>
                  <a:lnTo>
                    <a:pt x="8971" y="276875"/>
                  </a:lnTo>
                  <a:lnTo>
                    <a:pt x="2408" y="267134"/>
                  </a:lnTo>
                  <a:lnTo>
                    <a:pt x="0" y="255250"/>
                  </a:lnTo>
                  <a:lnTo>
                    <a:pt x="0" y="30630"/>
                  </a:lnTo>
                  <a:lnTo>
                    <a:pt x="2414" y="18745"/>
                  </a:lnTo>
                  <a:lnTo>
                    <a:pt x="8986" y="9005"/>
                  </a:lnTo>
                  <a:lnTo>
                    <a:pt x="18706" y="2419"/>
                  </a:lnTo>
                  <a:lnTo>
                    <a:pt x="30565" y="0"/>
                  </a:lnTo>
                  <a:lnTo>
                    <a:pt x="91697" y="0"/>
                  </a:lnTo>
                  <a:lnTo>
                    <a:pt x="103557" y="2414"/>
                  </a:lnTo>
                  <a:lnTo>
                    <a:pt x="113277" y="8989"/>
                  </a:lnTo>
                  <a:lnTo>
                    <a:pt x="119849" y="18728"/>
                  </a:lnTo>
                  <a:lnTo>
                    <a:pt x="122263" y="30630"/>
                  </a:lnTo>
                  <a:lnTo>
                    <a:pt x="122263" y="255250"/>
                  </a:lnTo>
                  <a:lnTo>
                    <a:pt x="119854" y="267152"/>
                  </a:lnTo>
                  <a:lnTo>
                    <a:pt x="113292" y="276890"/>
                  </a:lnTo>
                  <a:lnTo>
                    <a:pt x="103574" y="283466"/>
                  </a:lnTo>
                  <a:lnTo>
                    <a:pt x="91697" y="285880"/>
                  </a:lnTo>
                  <a:close/>
                </a:path>
              </a:pathLst>
            </a:custGeom>
            <a:solidFill>
              <a:srgbClr val="CDCC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7090094" y="4172271"/>
              <a:ext cx="163195" cy="327025"/>
            </a:xfrm>
            <a:custGeom>
              <a:avLst/>
              <a:gdLst/>
              <a:ahLst/>
              <a:cxnLst/>
              <a:rect l="l" t="t" r="r" b="b"/>
              <a:pathLst>
                <a:path w="163194" h="327025">
                  <a:moveTo>
                    <a:pt x="112075" y="326720"/>
                  </a:moveTo>
                  <a:lnTo>
                    <a:pt x="50943" y="326720"/>
                  </a:lnTo>
                  <a:lnTo>
                    <a:pt x="31137" y="322700"/>
                  </a:lnTo>
                  <a:lnTo>
                    <a:pt x="14941" y="311747"/>
                  </a:lnTo>
                  <a:lnTo>
                    <a:pt x="4011" y="295518"/>
                  </a:lnTo>
                  <a:lnTo>
                    <a:pt x="0" y="275670"/>
                  </a:lnTo>
                  <a:lnTo>
                    <a:pt x="0" y="51050"/>
                  </a:lnTo>
                  <a:lnTo>
                    <a:pt x="4011" y="31202"/>
                  </a:lnTo>
                  <a:lnTo>
                    <a:pt x="14941" y="14972"/>
                  </a:lnTo>
                  <a:lnTo>
                    <a:pt x="31137" y="4019"/>
                  </a:lnTo>
                  <a:lnTo>
                    <a:pt x="50943" y="0"/>
                  </a:lnTo>
                  <a:lnTo>
                    <a:pt x="112075" y="0"/>
                  </a:lnTo>
                  <a:lnTo>
                    <a:pt x="131881" y="4019"/>
                  </a:lnTo>
                  <a:lnTo>
                    <a:pt x="148076" y="14972"/>
                  </a:lnTo>
                  <a:lnTo>
                    <a:pt x="159007" y="31202"/>
                  </a:lnTo>
                  <a:lnTo>
                    <a:pt x="160954" y="40840"/>
                  </a:lnTo>
                  <a:lnTo>
                    <a:pt x="45400" y="40840"/>
                  </a:lnTo>
                  <a:lnTo>
                    <a:pt x="40754" y="45495"/>
                  </a:lnTo>
                  <a:lnTo>
                    <a:pt x="40754" y="281224"/>
                  </a:lnTo>
                  <a:lnTo>
                    <a:pt x="45400" y="285880"/>
                  </a:lnTo>
                  <a:lnTo>
                    <a:pt x="160954" y="285880"/>
                  </a:lnTo>
                  <a:lnTo>
                    <a:pt x="159007" y="295518"/>
                  </a:lnTo>
                  <a:lnTo>
                    <a:pt x="148076" y="311747"/>
                  </a:lnTo>
                  <a:lnTo>
                    <a:pt x="131881" y="322700"/>
                  </a:lnTo>
                  <a:lnTo>
                    <a:pt x="112075" y="326720"/>
                  </a:lnTo>
                  <a:close/>
                </a:path>
                <a:path w="163194" h="327025">
                  <a:moveTo>
                    <a:pt x="160954" y="285880"/>
                  </a:moveTo>
                  <a:lnTo>
                    <a:pt x="117617" y="285880"/>
                  </a:lnTo>
                  <a:lnTo>
                    <a:pt x="122263" y="281224"/>
                  </a:lnTo>
                  <a:lnTo>
                    <a:pt x="122263" y="45495"/>
                  </a:lnTo>
                  <a:lnTo>
                    <a:pt x="117617" y="40840"/>
                  </a:lnTo>
                  <a:lnTo>
                    <a:pt x="160954" y="40840"/>
                  </a:lnTo>
                  <a:lnTo>
                    <a:pt x="163018" y="51050"/>
                  </a:lnTo>
                  <a:lnTo>
                    <a:pt x="163018" y="275670"/>
                  </a:lnTo>
                  <a:lnTo>
                    <a:pt x="160954" y="285880"/>
                  </a:lnTo>
                  <a:close/>
                </a:path>
              </a:pathLst>
            </a:custGeom>
            <a:solidFill>
              <a:srgbClr val="1F20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5541420" y="3886390"/>
              <a:ext cx="1590040" cy="2900045"/>
            </a:xfrm>
            <a:custGeom>
              <a:avLst/>
              <a:gdLst/>
              <a:ahLst/>
              <a:cxnLst/>
              <a:rect l="l" t="t" r="r" b="b"/>
              <a:pathLst>
                <a:path w="1590040" h="2900045">
                  <a:moveTo>
                    <a:pt x="1385656" y="2899644"/>
                  </a:moveTo>
                  <a:lnTo>
                    <a:pt x="203772" y="2899644"/>
                  </a:lnTo>
                  <a:lnTo>
                    <a:pt x="157196" y="2894227"/>
                  </a:lnTo>
                  <a:lnTo>
                    <a:pt x="114362" y="2878808"/>
                  </a:lnTo>
                  <a:lnTo>
                    <a:pt x="76518" y="2854637"/>
                  </a:lnTo>
                  <a:lnTo>
                    <a:pt x="44913" y="2822965"/>
                  </a:lnTo>
                  <a:lnTo>
                    <a:pt x="20793" y="2785042"/>
                  </a:lnTo>
                  <a:lnTo>
                    <a:pt x="5406" y="2742118"/>
                  </a:lnTo>
                  <a:lnTo>
                    <a:pt x="0" y="2695444"/>
                  </a:lnTo>
                  <a:lnTo>
                    <a:pt x="0" y="204200"/>
                  </a:lnTo>
                  <a:lnTo>
                    <a:pt x="5406" y="157525"/>
                  </a:lnTo>
                  <a:lnTo>
                    <a:pt x="20793" y="114602"/>
                  </a:lnTo>
                  <a:lnTo>
                    <a:pt x="44913" y="76679"/>
                  </a:lnTo>
                  <a:lnTo>
                    <a:pt x="76518" y="45007"/>
                  </a:lnTo>
                  <a:lnTo>
                    <a:pt x="114362" y="20836"/>
                  </a:lnTo>
                  <a:lnTo>
                    <a:pt x="157196" y="5417"/>
                  </a:lnTo>
                  <a:lnTo>
                    <a:pt x="203772" y="0"/>
                  </a:lnTo>
                  <a:lnTo>
                    <a:pt x="1385656" y="0"/>
                  </a:lnTo>
                  <a:lnTo>
                    <a:pt x="1432232" y="5417"/>
                  </a:lnTo>
                  <a:lnTo>
                    <a:pt x="1475066" y="20836"/>
                  </a:lnTo>
                  <a:lnTo>
                    <a:pt x="1512910" y="45007"/>
                  </a:lnTo>
                  <a:lnTo>
                    <a:pt x="1544515" y="76679"/>
                  </a:lnTo>
                  <a:lnTo>
                    <a:pt x="1568635" y="114602"/>
                  </a:lnTo>
                  <a:lnTo>
                    <a:pt x="1584022" y="157525"/>
                  </a:lnTo>
                  <a:lnTo>
                    <a:pt x="1589429" y="204200"/>
                  </a:lnTo>
                  <a:lnTo>
                    <a:pt x="1589429" y="2695444"/>
                  </a:lnTo>
                  <a:lnTo>
                    <a:pt x="1584022" y="2742118"/>
                  </a:lnTo>
                  <a:lnTo>
                    <a:pt x="1568635" y="2785042"/>
                  </a:lnTo>
                  <a:lnTo>
                    <a:pt x="1544515" y="2822965"/>
                  </a:lnTo>
                  <a:lnTo>
                    <a:pt x="1512910" y="2854637"/>
                  </a:lnTo>
                  <a:lnTo>
                    <a:pt x="1475066" y="2878808"/>
                  </a:lnTo>
                  <a:lnTo>
                    <a:pt x="1432232" y="2894227"/>
                  </a:lnTo>
                  <a:lnTo>
                    <a:pt x="1385656" y="2899644"/>
                  </a:lnTo>
                  <a:close/>
                </a:path>
              </a:pathLst>
            </a:custGeom>
            <a:solidFill>
              <a:srgbClr val="FEFD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5500666" y="3845550"/>
              <a:ext cx="1671320" cy="2981325"/>
            </a:xfrm>
            <a:custGeom>
              <a:avLst/>
              <a:gdLst/>
              <a:ahLst/>
              <a:cxnLst/>
              <a:rect l="l" t="t" r="r" b="b"/>
              <a:pathLst>
                <a:path w="1671319" h="2981325">
                  <a:moveTo>
                    <a:pt x="1426410" y="2981324"/>
                  </a:moveTo>
                  <a:lnTo>
                    <a:pt x="244527" y="2981324"/>
                  </a:lnTo>
                  <a:lnTo>
                    <a:pt x="195296" y="2976336"/>
                  </a:lnTo>
                  <a:lnTo>
                    <a:pt x="149416" y="2962035"/>
                  </a:lnTo>
                  <a:lnTo>
                    <a:pt x="107881" y="2939414"/>
                  </a:lnTo>
                  <a:lnTo>
                    <a:pt x="71679" y="2909466"/>
                  </a:lnTo>
                  <a:lnTo>
                    <a:pt x="41802" y="2873186"/>
                  </a:lnTo>
                  <a:lnTo>
                    <a:pt x="19237" y="2831566"/>
                  </a:lnTo>
                  <a:lnTo>
                    <a:pt x="4974" y="2785601"/>
                  </a:lnTo>
                  <a:lnTo>
                    <a:pt x="0" y="2736284"/>
                  </a:lnTo>
                  <a:lnTo>
                    <a:pt x="0" y="245040"/>
                  </a:lnTo>
                  <a:lnTo>
                    <a:pt x="4975" y="195711"/>
                  </a:lnTo>
                  <a:lnTo>
                    <a:pt x="19243" y="149740"/>
                  </a:lnTo>
                  <a:lnTo>
                    <a:pt x="41812" y="108120"/>
                  </a:lnTo>
                  <a:lnTo>
                    <a:pt x="71692" y="71842"/>
                  </a:lnTo>
                  <a:lnTo>
                    <a:pt x="107894" y="41899"/>
                  </a:lnTo>
                  <a:lnTo>
                    <a:pt x="149427" y="19283"/>
                  </a:lnTo>
                  <a:lnTo>
                    <a:pt x="195301" y="4986"/>
                  </a:lnTo>
                  <a:lnTo>
                    <a:pt x="244527" y="0"/>
                  </a:lnTo>
                  <a:lnTo>
                    <a:pt x="1426410" y="0"/>
                  </a:lnTo>
                  <a:lnTo>
                    <a:pt x="1475636" y="4986"/>
                  </a:lnTo>
                  <a:lnTo>
                    <a:pt x="1521510" y="19283"/>
                  </a:lnTo>
                  <a:lnTo>
                    <a:pt x="1563044" y="41899"/>
                  </a:lnTo>
                  <a:lnTo>
                    <a:pt x="1599245" y="71842"/>
                  </a:lnTo>
                  <a:lnTo>
                    <a:pt x="1607348" y="81680"/>
                  </a:lnTo>
                  <a:lnTo>
                    <a:pt x="244528" y="81680"/>
                  </a:lnTo>
                  <a:lnTo>
                    <a:pt x="201235" y="87524"/>
                  </a:lnTo>
                  <a:lnTo>
                    <a:pt x="162306" y="104012"/>
                  </a:lnTo>
                  <a:lnTo>
                    <a:pt x="129304" y="129575"/>
                  </a:lnTo>
                  <a:lnTo>
                    <a:pt x="103794" y="162646"/>
                  </a:lnTo>
                  <a:lnTo>
                    <a:pt x="87341" y="201657"/>
                  </a:lnTo>
                  <a:lnTo>
                    <a:pt x="81509" y="245040"/>
                  </a:lnTo>
                  <a:lnTo>
                    <a:pt x="81509" y="2736284"/>
                  </a:lnTo>
                  <a:lnTo>
                    <a:pt x="87341" y="2779667"/>
                  </a:lnTo>
                  <a:lnTo>
                    <a:pt x="103794" y="2818678"/>
                  </a:lnTo>
                  <a:lnTo>
                    <a:pt x="129304" y="2851749"/>
                  </a:lnTo>
                  <a:lnTo>
                    <a:pt x="162305" y="2877312"/>
                  </a:lnTo>
                  <a:lnTo>
                    <a:pt x="201235" y="2893800"/>
                  </a:lnTo>
                  <a:lnTo>
                    <a:pt x="244527" y="2899644"/>
                  </a:lnTo>
                  <a:lnTo>
                    <a:pt x="1607321" y="2899644"/>
                  </a:lnTo>
                  <a:lnTo>
                    <a:pt x="1599230" y="2909466"/>
                  </a:lnTo>
                  <a:lnTo>
                    <a:pt x="1563026" y="2939414"/>
                  </a:lnTo>
                  <a:lnTo>
                    <a:pt x="1521493" y="2962035"/>
                  </a:lnTo>
                  <a:lnTo>
                    <a:pt x="1475624" y="2976336"/>
                  </a:lnTo>
                  <a:lnTo>
                    <a:pt x="1426410" y="2981324"/>
                  </a:lnTo>
                  <a:close/>
                </a:path>
                <a:path w="1671319" h="2981325">
                  <a:moveTo>
                    <a:pt x="1607321" y="2899644"/>
                  </a:moveTo>
                  <a:lnTo>
                    <a:pt x="1426410" y="2899644"/>
                  </a:lnTo>
                  <a:lnTo>
                    <a:pt x="1469703" y="2893800"/>
                  </a:lnTo>
                  <a:lnTo>
                    <a:pt x="1508632" y="2877312"/>
                  </a:lnTo>
                  <a:lnTo>
                    <a:pt x="1541634" y="2851749"/>
                  </a:lnTo>
                  <a:lnTo>
                    <a:pt x="1567143" y="2818678"/>
                  </a:lnTo>
                  <a:lnTo>
                    <a:pt x="1583597" y="2779667"/>
                  </a:lnTo>
                  <a:lnTo>
                    <a:pt x="1589429" y="2736284"/>
                  </a:lnTo>
                  <a:lnTo>
                    <a:pt x="1589429" y="245040"/>
                  </a:lnTo>
                  <a:lnTo>
                    <a:pt x="1583597" y="201657"/>
                  </a:lnTo>
                  <a:lnTo>
                    <a:pt x="1567143" y="162646"/>
                  </a:lnTo>
                  <a:lnTo>
                    <a:pt x="1541634" y="129575"/>
                  </a:lnTo>
                  <a:lnTo>
                    <a:pt x="1508632" y="104012"/>
                  </a:lnTo>
                  <a:lnTo>
                    <a:pt x="1469703" y="87524"/>
                  </a:lnTo>
                  <a:lnTo>
                    <a:pt x="1426410" y="81680"/>
                  </a:lnTo>
                  <a:lnTo>
                    <a:pt x="1607348" y="81680"/>
                  </a:lnTo>
                  <a:lnTo>
                    <a:pt x="1629126" y="108120"/>
                  </a:lnTo>
                  <a:lnTo>
                    <a:pt x="1651695" y="149740"/>
                  </a:lnTo>
                  <a:lnTo>
                    <a:pt x="1665962" y="195711"/>
                  </a:lnTo>
                  <a:lnTo>
                    <a:pt x="1670938" y="245040"/>
                  </a:lnTo>
                  <a:lnTo>
                    <a:pt x="1670938" y="2736284"/>
                  </a:lnTo>
                  <a:lnTo>
                    <a:pt x="1665960" y="2785601"/>
                  </a:lnTo>
                  <a:lnTo>
                    <a:pt x="1651689" y="2831566"/>
                  </a:lnTo>
                  <a:lnTo>
                    <a:pt x="1629115" y="2873186"/>
                  </a:lnTo>
                  <a:lnTo>
                    <a:pt x="1607321" y="2899644"/>
                  </a:lnTo>
                  <a:close/>
                </a:path>
              </a:pathLst>
            </a:custGeom>
            <a:solidFill>
              <a:srgbClr val="1F20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5745193" y="4253951"/>
              <a:ext cx="1223010" cy="2042160"/>
            </a:xfrm>
            <a:custGeom>
              <a:avLst/>
              <a:gdLst/>
              <a:ahLst/>
              <a:cxnLst/>
              <a:rect l="l" t="t" r="r" b="b"/>
              <a:pathLst>
                <a:path w="1223009" h="2042160">
                  <a:moveTo>
                    <a:pt x="1222637" y="2042003"/>
                  </a:moveTo>
                  <a:lnTo>
                    <a:pt x="0" y="2042003"/>
                  </a:lnTo>
                  <a:lnTo>
                    <a:pt x="0" y="0"/>
                  </a:lnTo>
                  <a:lnTo>
                    <a:pt x="1222637" y="0"/>
                  </a:lnTo>
                  <a:lnTo>
                    <a:pt x="1222637" y="2042003"/>
                  </a:lnTo>
                  <a:close/>
                </a:path>
              </a:pathLst>
            </a:custGeom>
            <a:solidFill>
              <a:srgbClr val="C7DE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5704439" y="4213111"/>
              <a:ext cx="1263650" cy="2083435"/>
            </a:xfrm>
            <a:custGeom>
              <a:avLst/>
              <a:gdLst/>
              <a:ahLst/>
              <a:cxnLst/>
              <a:rect l="l" t="t" r="r" b="b"/>
              <a:pathLst>
                <a:path w="1263650" h="2083435">
                  <a:moveTo>
                    <a:pt x="20377" y="1306882"/>
                  </a:moveTo>
                  <a:lnTo>
                    <a:pt x="12447" y="1305276"/>
                  </a:lnTo>
                  <a:lnTo>
                    <a:pt x="5970" y="1300898"/>
                  </a:lnTo>
                  <a:lnTo>
                    <a:pt x="1602" y="1294407"/>
                  </a:lnTo>
                  <a:lnTo>
                    <a:pt x="0" y="1286462"/>
                  </a:lnTo>
                  <a:lnTo>
                    <a:pt x="0" y="20420"/>
                  </a:lnTo>
                  <a:lnTo>
                    <a:pt x="1602" y="12474"/>
                  </a:lnTo>
                  <a:lnTo>
                    <a:pt x="5970" y="5983"/>
                  </a:lnTo>
                  <a:lnTo>
                    <a:pt x="12447" y="1605"/>
                  </a:lnTo>
                  <a:lnTo>
                    <a:pt x="20377" y="0"/>
                  </a:lnTo>
                  <a:lnTo>
                    <a:pt x="1079996" y="0"/>
                  </a:lnTo>
                  <a:lnTo>
                    <a:pt x="1087926" y="1605"/>
                  </a:lnTo>
                  <a:lnTo>
                    <a:pt x="1094403" y="5983"/>
                  </a:lnTo>
                  <a:lnTo>
                    <a:pt x="1098771" y="12474"/>
                  </a:lnTo>
                  <a:lnTo>
                    <a:pt x="1100374" y="20420"/>
                  </a:lnTo>
                  <a:lnTo>
                    <a:pt x="1098771" y="28365"/>
                  </a:lnTo>
                  <a:lnTo>
                    <a:pt x="1094403" y="34856"/>
                  </a:lnTo>
                  <a:lnTo>
                    <a:pt x="1087926" y="39234"/>
                  </a:lnTo>
                  <a:lnTo>
                    <a:pt x="1079996" y="40840"/>
                  </a:lnTo>
                  <a:lnTo>
                    <a:pt x="40754" y="40840"/>
                  </a:lnTo>
                  <a:lnTo>
                    <a:pt x="40754" y="1286462"/>
                  </a:lnTo>
                  <a:lnTo>
                    <a:pt x="39152" y="1294407"/>
                  </a:lnTo>
                  <a:lnTo>
                    <a:pt x="34784" y="1300898"/>
                  </a:lnTo>
                  <a:lnTo>
                    <a:pt x="28306" y="1305276"/>
                  </a:lnTo>
                  <a:lnTo>
                    <a:pt x="20377" y="1306882"/>
                  </a:lnTo>
                  <a:close/>
                </a:path>
                <a:path w="1263650" h="2083435">
                  <a:moveTo>
                    <a:pt x="1263392" y="2042003"/>
                  </a:moveTo>
                  <a:lnTo>
                    <a:pt x="1222637" y="2042003"/>
                  </a:lnTo>
                  <a:lnTo>
                    <a:pt x="1222637" y="387980"/>
                  </a:lnTo>
                  <a:lnTo>
                    <a:pt x="1224239" y="380034"/>
                  </a:lnTo>
                  <a:lnTo>
                    <a:pt x="1228608" y="373543"/>
                  </a:lnTo>
                  <a:lnTo>
                    <a:pt x="1235085" y="369165"/>
                  </a:lnTo>
                  <a:lnTo>
                    <a:pt x="1243015" y="367560"/>
                  </a:lnTo>
                  <a:lnTo>
                    <a:pt x="1250944" y="369165"/>
                  </a:lnTo>
                  <a:lnTo>
                    <a:pt x="1257421" y="373543"/>
                  </a:lnTo>
                  <a:lnTo>
                    <a:pt x="1261790" y="380034"/>
                  </a:lnTo>
                  <a:lnTo>
                    <a:pt x="1263392" y="387980"/>
                  </a:lnTo>
                  <a:lnTo>
                    <a:pt x="1263392" y="2042003"/>
                  </a:lnTo>
                  <a:close/>
                </a:path>
                <a:path w="1263650" h="2083435">
                  <a:moveTo>
                    <a:pt x="1243015" y="2082843"/>
                  </a:moveTo>
                  <a:lnTo>
                    <a:pt x="20377" y="2082843"/>
                  </a:lnTo>
                  <a:lnTo>
                    <a:pt x="12447" y="2081237"/>
                  </a:lnTo>
                  <a:lnTo>
                    <a:pt x="5970" y="2076860"/>
                  </a:lnTo>
                  <a:lnTo>
                    <a:pt x="1602" y="2070369"/>
                  </a:lnTo>
                  <a:lnTo>
                    <a:pt x="0" y="2062423"/>
                  </a:lnTo>
                  <a:lnTo>
                    <a:pt x="0" y="1694862"/>
                  </a:lnTo>
                  <a:lnTo>
                    <a:pt x="1602" y="1686916"/>
                  </a:lnTo>
                  <a:lnTo>
                    <a:pt x="5970" y="1680425"/>
                  </a:lnTo>
                  <a:lnTo>
                    <a:pt x="12447" y="1676048"/>
                  </a:lnTo>
                  <a:lnTo>
                    <a:pt x="20377" y="1674442"/>
                  </a:lnTo>
                  <a:lnTo>
                    <a:pt x="28306" y="1676048"/>
                  </a:lnTo>
                  <a:lnTo>
                    <a:pt x="34784" y="1680425"/>
                  </a:lnTo>
                  <a:lnTo>
                    <a:pt x="39152" y="1686916"/>
                  </a:lnTo>
                  <a:lnTo>
                    <a:pt x="40754" y="1694862"/>
                  </a:lnTo>
                  <a:lnTo>
                    <a:pt x="40754" y="2042003"/>
                  </a:lnTo>
                  <a:lnTo>
                    <a:pt x="1263392" y="2042003"/>
                  </a:lnTo>
                  <a:lnTo>
                    <a:pt x="1263392" y="2062423"/>
                  </a:lnTo>
                  <a:lnTo>
                    <a:pt x="1261790" y="2070369"/>
                  </a:lnTo>
                  <a:lnTo>
                    <a:pt x="1257421" y="2076860"/>
                  </a:lnTo>
                  <a:lnTo>
                    <a:pt x="1250944" y="2081237"/>
                  </a:lnTo>
                  <a:lnTo>
                    <a:pt x="1243015" y="2082843"/>
                  </a:lnTo>
                  <a:close/>
                </a:path>
              </a:pathLst>
            </a:custGeom>
            <a:solidFill>
              <a:srgbClr val="1F20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13872" y="6398054"/>
              <a:ext cx="203772" cy="20420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6152739" y="4049791"/>
              <a:ext cx="367030" cy="2573020"/>
            </a:xfrm>
            <a:custGeom>
              <a:avLst/>
              <a:gdLst/>
              <a:ahLst/>
              <a:cxnLst/>
              <a:rect l="l" t="t" r="r" b="b"/>
              <a:pathLst>
                <a:path w="367030" h="2573020">
                  <a:moveTo>
                    <a:pt x="163018" y="2572883"/>
                  </a:moveTo>
                  <a:lnTo>
                    <a:pt x="115476" y="2563238"/>
                  </a:lnTo>
                  <a:lnTo>
                    <a:pt x="76608" y="2536954"/>
                  </a:lnTo>
                  <a:lnTo>
                    <a:pt x="50378" y="2498004"/>
                  </a:lnTo>
                  <a:lnTo>
                    <a:pt x="40754" y="2450363"/>
                  </a:lnTo>
                  <a:lnTo>
                    <a:pt x="50378" y="2402721"/>
                  </a:lnTo>
                  <a:lnTo>
                    <a:pt x="76608" y="2363771"/>
                  </a:lnTo>
                  <a:lnTo>
                    <a:pt x="115476" y="2337487"/>
                  </a:lnTo>
                  <a:lnTo>
                    <a:pt x="163018" y="2327842"/>
                  </a:lnTo>
                  <a:lnTo>
                    <a:pt x="210559" y="2337487"/>
                  </a:lnTo>
                  <a:lnTo>
                    <a:pt x="249428" y="2363771"/>
                  </a:lnTo>
                  <a:lnTo>
                    <a:pt x="252735" y="2368682"/>
                  </a:lnTo>
                  <a:lnTo>
                    <a:pt x="163018" y="2368682"/>
                  </a:lnTo>
                  <a:lnTo>
                    <a:pt x="131318" y="2375110"/>
                  </a:lnTo>
                  <a:lnTo>
                    <a:pt x="105406" y="2392630"/>
                  </a:lnTo>
                  <a:lnTo>
                    <a:pt x="87923" y="2418596"/>
                  </a:lnTo>
                  <a:lnTo>
                    <a:pt x="81509" y="2450363"/>
                  </a:lnTo>
                  <a:lnTo>
                    <a:pt x="87923" y="2482129"/>
                  </a:lnTo>
                  <a:lnTo>
                    <a:pt x="105406" y="2508095"/>
                  </a:lnTo>
                  <a:lnTo>
                    <a:pt x="131318" y="2525615"/>
                  </a:lnTo>
                  <a:lnTo>
                    <a:pt x="163018" y="2532043"/>
                  </a:lnTo>
                  <a:lnTo>
                    <a:pt x="252735" y="2532043"/>
                  </a:lnTo>
                  <a:lnTo>
                    <a:pt x="249428" y="2536954"/>
                  </a:lnTo>
                  <a:lnTo>
                    <a:pt x="210559" y="2563238"/>
                  </a:lnTo>
                  <a:lnTo>
                    <a:pt x="163018" y="2572883"/>
                  </a:lnTo>
                  <a:close/>
                </a:path>
                <a:path w="367030" h="2573020">
                  <a:moveTo>
                    <a:pt x="252735" y="2532043"/>
                  </a:moveTo>
                  <a:lnTo>
                    <a:pt x="163018" y="2532043"/>
                  </a:lnTo>
                  <a:lnTo>
                    <a:pt x="194718" y="2525615"/>
                  </a:lnTo>
                  <a:lnTo>
                    <a:pt x="220629" y="2508095"/>
                  </a:lnTo>
                  <a:lnTo>
                    <a:pt x="238113" y="2482129"/>
                  </a:lnTo>
                  <a:lnTo>
                    <a:pt x="244527" y="2450363"/>
                  </a:lnTo>
                  <a:lnTo>
                    <a:pt x="238113" y="2418596"/>
                  </a:lnTo>
                  <a:lnTo>
                    <a:pt x="220629" y="2392630"/>
                  </a:lnTo>
                  <a:lnTo>
                    <a:pt x="194718" y="2375110"/>
                  </a:lnTo>
                  <a:lnTo>
                    <a:pt x="163018" y="2368682"/>
                  </a:lnTo>
                  <a:lnTo>
                    <a:pt x="252735" y="2368682"/>
                  </a:lnTo>
                  <a:lnTo>
                    <a:pt x="275657" y="2402721"/>
                  </a:lnTo>
                  <a:lnTo>
                    <a:pt x="285282" y="2450363"/>
                  </a:lnTo>
                  <a:lnTo>
                    <a:pt x="275657" y="2498004"/>
                  </a:lnTo>
                  <a:lnTo>
                    <a:pt x="252735" y="2532043"/>
                  </a:lnTo>
                  <a:close/>
                </a:path>
                <a:path w="367030" h="2573020">
                  <a:moveTo>
                    <a:pt x="348247" y="40799"/>
                  </a:moveTo>
                  <a:lnTo>
                    <a:pt x="18502" y="40799"/>
                  </a:lnTo>
                  <a:lnTo>
                    <a:pt x="11304" y="39332"/>
                  </a:lnTo>
                  <a:lnTo>
                    <a:pt x="5420" y="35342"/>
                  </a:lnTo>
                  <a:lnTo>
                    <a:pt x="1454" y="29445"/>
                  </a:lnTo>
                  <a:lnTo>
                    <a:pt x="0" y="22257"/>
                  </a:lnTo>
                  <a:lnTo>
                    <a:pt x="0" y="18541"/>
                  </a:lnTo>
                  <a:lnTo>
                    <a:pt x="1458" y="11336"/>
                  </a:lnTo>
                  <a:lnTo>
                    <a:pt x="5430" y="5441"/>
                  </a:lnTo>
                  <a:lnTo>
                    <a:pt x="11313" y="1461"/>
                  </a:lnTo>
                  <a:lnTo>
                    <a:pt x="18502" y="0"/>
                  </a:lnTo>
                  <a:lnTo>
                    <a:pt x="348247" y="0"/>
                  </a:lnTo>
                  <a:lnTo>
                    <a:pt x="355437" y="1461"/>
                  </a:lnTo>
                  <a:lnTo>
                    <a:pt x="361319" y="5441"/>
                  </a:lnTo>
                  <a:lnTo>
                    <a:pt x="365292" y="11336"/>
                  </a:lnTo>
                  <a:lnTo>
                    <a:pt x="366750" y="18541"/>
                  </a:lnTo>
                  <a:lnTo>
                    <a:pt x="366750" y="22257"/>
                  </a:lnTo>
                  <a:lnTo>
                    <a:pt x="365309" y="29445"/>
                  </a:lnTo>
                  <a:lnTo>
                    <a:pt x="361335" y="35342"/>
                  </a:lnTo>
                  <a:lnTo>
                    <a:pt x="355443" y="39332"/>
                  </a:lnTo>
                  <a:lnTo>
                    <a:pt x="348247" y="40799"/>
                  </a:lnTo>
                  <a:close/>
                </a:path>
              </a:pathLst>
            </a:custGeom>
            <a:solidFill>
              <a:srgbClr val="1F20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7080" y="4396891"/>
              <a:ext cx="244527" cy="24504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5826703" y="4376430"/>
              <a:ext cx="285750" cy="286385"/>
            </a:xfrm>
            <a:custGeom>
              <a:avLst/>
              <a:gdLst/>
              <a:ahLst/>
              <a:cxnLst/>
              <a:rect l="l" t="t" r="r" b="b"/>
              <a:pathLst>
                <a:path w="285750" h="286385">
                  <a:moveTo>
                    <a:pt x="218200" y="285921"/>
                  </a:moveTo>
                  <a:lnTo>
                    <a:pt x="67082" y="285921"/>
                  </a:lnTo>
                  <a:lnTo>
                    <a:pt x="40980" y="280626"/>
                  </a:lnTo>
                  <a:lnTo>
                    <a:pt x="19653" y="266200"/>
                  </a:lnTo>
                  <a:lnTo>
                    <a:pt x="5274" y="244829"/>
                  </a:lnTo>
                  <a:lnTo>
                    <a:pt x="0" y="218698"/>
                  </a:lnTo>
                  <a:lnTo>
                    <a:pt x="0" y="67222"/>
                  </a:lnTo>
                  <a:lnTo>
                    <a:pt x="5289" y="41074"/>
                  </a:lnTo>
                  <a:lnTo>
                    <a:pt x="19686" y="19705"/>
                  </a:lnTo>
                  <a:lnTo>
                    <a:pt x="41017" y="5288"/>
                  </a:lnTo>
                  <a:lnTo>
                    <a:pt x="67082" y="0"/>
                  </a:lnTo>
                  <a:lnTo>
                    <a:pt x="218200" y="0"/>
                  </a:lnTo>
                  <a:lnTo>
                    <a:pt x="244293" y="5288"/>
                  </a:lnTo>
                  <a:lnTo>
                    <a:pt x="265618" y="19705"/>
                  </a:lnTo>
                  <a:lnTo>
                    <a:pt x="279873" y="40880"/>
                  </a:lnTo>
                  <a:lnTo>
                    <a:pt x="67082" y="40880"/>
                  </a:lnTo>
                  <a:lnTo>
                    <a:pt x="56847" y="42958"/>
                  </a:lnTo>
                  <a:lnTo>
                    <a:pt x="48477" y="48620"/>
                  </a:lnTo>
                  <a:lnTo>
                    <a:pt x="42827" y="57007"/>
                  </a:lnTo>
                  <a:lnTo>
                    <a:pt x="40762" y="67222"/>
                  </a:lnTo>
                  <a:lnTo>
                    <a:pt x="40754" y="218698"/>
                  </a:lnTo>
                  <a:lnTo>
                    <a:pt x="42827" y="228978"/>
                  </a:lnTo>
                  <a:lnTo>
                    <a:pt x="48477" y="237367"/>
                  </a:lnTo>
                  <a:lnTo>
                    <a:pt x="56847" y="243038"/>
                  </a:lnTo>
                  <a:lnTo>
                    <a:pt x="67082" y="245122"/>
                  </a:lnTo>
                  <a:lnTo>
                    <a:pt x="279801" y="245122"/>
                  </a:lnTo>
                  <a:lnTo>
                    <a:pt x="265602" y="266200"/>
                  </a:lnTo>
                  <a:lnTo>
                    <a:pt x="244276" y="280626"/>
                  </a:lnTo>
                  <a:lnTo>
                    <a:pt x="218200" y="285921"/>
                  </a:lnTo>
                  <a:close/>
                </a:path>
                <a:path w="285750" h="286385">
                  <a:moveTo>
                    <a:pt x="279801" y="245122"/>
                  </a:moveTo>
                  <a:lnTo>
                    <a:pt x="218200" y="245122"/>
                  </a:lnTo>
                  <a:lnTo>
                    <a:pt x="228443" y="243038"/>
                  </a:lnTo>
                  <a:lnTo>
                    <a:pt x="236814" y="237367"/>
                  </a:lnTo>
                  <a:lnTo>
                    <a:pt x="242457" y="228978"/>
                  </a:lnTo>
                  <a:lnTo>
                    <a:pt x="244527" y="218698"/>
                  </a:lnTo>
                  <a:lnTo>
                    <a:pt x="244519" y="67222"/>
                  </a:lnTo>
                  <a:lnTo>
                    <a:pt x="242442" y="57007"/>
                  </a:lnTo>
                  <a:lnTo>
                    <a:pt x="236781" y="48620"/>
                  </a:lnTo>
                  <a:lnTo>
                    <a:pt x="228405" y="42958"/>
                  </a:lnTo>
                  <a:lnTo>
                    <a:pt x="218199" y="40880"/>
                  </a:lnTo>
                  <a:lnTo>
                    <a:pt x="279873" y="40880"/>
                  </a:lnTo>
                  <a:lnTo>
                    <a:pt x="280004" y="41074"/>
                  </a:lnTo>
                  <a:lnTo>
                    <a:pt x="285282" y="67222"/>
                  </a:lnTo>
                  <a:lnTo>
                    <a:pt x="285282" y="218698"/>
                  </a:lnTo>
                  <a:lnTo>
                    <a:pt x="279998" y="244829"/>
                  </a:lnTo>
                  <a:lnTo>
                    <a:pt x="279801" y="245122"/>
                  </a:lnTo>
                  <a:close/>
                </a:path>
              </a:pathLst>
            </a:custGeom>
            <a:solidFill>
              <a:srgbClr val="1F20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13872" y="4396891"/>
              <a:ext cx="244527" cy="245040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6193495" y="4376430"/>
              <a:ext cx="285750" cy="286385"/>
            </a:xfrm>
            <a:custGeom>
              <a:avLst/>
              <a:gdLst/>
              <a:ahLst/>
              <a:cxnLst/>
              <a:rect l="l" t="t" r="r" b="b"/>
              <a:pathLst>
                <a:path w="285750" h="286385">
                  <a:moveTo>
                    <a:pt x="218200" y="285921"/>
                  </a:moveTo>
                  <a:lnTo>
                    <a:pt x="67082" y="285921"/>
                  </a:lnTo>
                  <a:lnTo>
                    <a:pt x="40980" y="280626"/>
                  </a:lnTo>
                  <a:lnTo>
                    <a:pt x="19653" y="266200"/>
                  </a:lnTo>
                  <a:lnTo>
                    <a:pt x="5274" y="244829"/>
                  </a:lnTo>
                  <a:lnTo>
                    <a:pt x="0" y="218698"/>
                  </a:lnTo>
                  <a:lnTo>
                    <a:pt x="0" y="67222"/>
                  </a:lnTo>
                  <a:lnTo>
                    <a:pt x="5289" y="41074"/>
                  </a:lnTo>
                  <a:lnTo>
                    <a:pt x="19686" y="19705"/>
                  </a:lnTo>
                  <a:lnTo>
                    <a:pt x="41017" y="5288"/>
                  </a:lnTo>
                  <a:lnTo>
                    <a:pt x="67082" y="0"/>
                  </a:lnTo>
                  <a:lnTo>
                    <a:pt x="218200" y="0"/>
                  </a:lnTo>
                  <a:lnTo>
                    <a:pt x="244293" y="5288"/>
                  </a:lnTo>
                  <a:lnTo>
                    <a:pt x="265618" y="19705"/>
                  </a:lnTo>
                  <a:lnTo>
                    <a:pt x="279873" y="40880"/>
                  </a:lnTo>
                  <a:lnTo>
                    <a:pt x="67082" y="40880"/>
                  </a:lnTo>
                  <a:lnTo>
                    <a:pt x="56847" y="42958"/>
                  </a:lnTo>
                  <a:lnTo>
                    <a:pt x="48477" y="48620"/>
                  </a:lnTo>
                  <a:lnTo>
                    <a:pt x="42827" y="57007"/>
                  </a:lnTo>
                  <a:lnTo>
                    <a:pt x="40762" y="67222"/>
                  </a:lnTo>
                  <a:lnTo>
                    <a:pt x="40754" y="218698"/>
                  </a:lnTo>
                  <a:lnTo>
                    <a:pt x="42827" y="228978"/>
                  </a:lnTo>
                  <a:lnTo>
                    <a:pt x="48477" y="237367"/>
                  </a:lnTo>
                  <a:lnTo>
                    <a:pt x="56847" y="243038"/>
                  </a:lnTo>
                  <a:lnTo>
                    <a:pt x="67082" y="245122"/>
                  </a:lnTo>
                  <a:lnTo>
                    <a:pt x="279801" y="245122"/>
                  </a:lnTo>
                  <a:lnTo>
                    <a:pt x="265602" y="266200"/>
                  </a:lnTo>
                  <a:lnTo>
                    <a:pt x="244276" y="280626"/>
                  </a:lnTo>
                  <a:lnTo>
                    <a:pt x="218200" y="285921"/>
                  </a:lnTo>
                  <a:close/>
                </a:path>
                <a:path w="285750" h="286385">
                  <a:moveTo>
                    <a:pt x="279801" y="245122"/>
                  </a:moveTo>
                  <a:lnTo>
                    <a:pt x="218200" y="245122"/>
                  </a:lnTo>
                  <a:lnTo>
                    <a:pt x="228443" y="243038"/>
                  </a:lnTo>
                  <a:lnTo>
                    <a:pt x="236814" y="237367"/>
                  </a:lnTo>
                  <a:lnTo>
                    <a:pt x="242457" y="228978"/>
                  </a:lnTo>
                  <a:lnTo>
                    <a:pt x="244527" y="218698"/>
                  </a:lnTo>
                  <a:lnTo>
                    <a:pt x="244519" y="67222"/>
                  </a:lnTo>
                  <a:lnTo>
                    <a:pt x="242442" y="57007"/>
                  </a:lnTo>
                  <a:lnTo>
                    <a:pt x="236781" y="48620"/>
                  </a:lnTo>
                  <a:lnTo>
                    <a:pt x="228405" y="42958"/>
                  </a:lnTo>
                  <a:lnTo>
                    <a:pt x="218199" y="40880"/>
                  </a:lnTo>
                  <a:lnTo>
                    <a:pt x="279873" y="40880"/>
                  </a:lnTo>
                  <a:lnTo>
                    <a:pt x="280004" y="41074"/>
                  </a:lnTo>
                  <a:lnTo>
                    <a:pt x="285282" y="67222"/>
                  </a:lnTo>
                  <a:lnTo>
                    <a:pt x="285282" y="218698"/>
                  </a:lnTo>
                  <a:lnTo>
                    <a:pt x="279998" y="244829"/>
                  </a:lnTo>
                  <a:lnTo>
                    <a:pt x="279801" y="245122"/>
                  </a:lnTo>
                  <a:close/>
                </a:path>
              </a:pathLst>
            </a:custGeom>
            <a:solidFill>
              <a:srgbClr val="1F20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80662" y="4396891"/>
              <a:ext cx="244527" cy="245040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6560285" y="4376430"/>
              <a:ext cx="285750" cy="286385"/>
            </a:xfrm>
            <a:custGeom>
              <a:avLst/>
              <a:gdLst/>
              <a:ahLst/>
              <a:cxnLst/>
              <a:rect l="l" t="t" r="r" b="b"/>
              <a:pathLst>
                <a:path w="285750" h="286385">
                  <a:moveTo>
                    <a:pt x="218200" y="285921"/>
                  </a:moveTo>
                  <a:lnTo>
                    <a:pt x="67082" y="285921"/>
                  </a:lnTo>
                  <a:lnTo>
                    <a:pt x="40980" y="280626"/>
                  </a:lnTo>
                  <a:lnTo>
                    <a:pt x="19653" y="266200"/>
                  </a:lnTo>
                  <a:lnTo>
                    <a:pt x="5274" y="244829"/>
                  </a:lnTo>
                  <a:lnTo>
                    <a:pt x="0" y="218698"/>
                  </a:lnTo>
                  <a:lnTo>
                    <a:pt x="0" y="67222"/>
                  </a:lnTo>
                  <a:lnTo>
                    <a:pt x="5289" y="41074"/>
                  </a:lnTo>
                  <a:lnTo>
                    <a:pt x="19686" y="19705"/>
                  </a:lnTo>
                  <a:lnTo>
                    <a:pt x="41017" y="5288"/>
                  </a:lnTo>
                  <a:lnTo>
                    <a:pt x="67082" y="0"/>
                  </a:lnTo>
                  <a:lnTo>
                    <a:pt x="218200" y="0"/>
                  </a:lnTo>
                  <a:lnTo>
                    <a:pt x="244293" y="5288"/>
                  </a:lnTo>
                  <a:lnTo>
                    <a:pt x="265618" y="19705"/>
                  </a:lnTo>
                  <a:lnTo>
                    <a:pt x="279873" y="40880"/>
                  </a:lnTo>
                  <a:lnTo>
                    <a:pt x="67082" y="40880"/>
                  </a:lnTo>
                  <a:lnTo>
                    <a:pt x="56847" y="42958"/>
                  </a:lnTo>
                  <a:lnTo>
                    <a:pt x="48477" y="48620"/>
                  </a:lnTo>
                  <a:lnTo>
                    <a:pt x="42827" y="57007"/>
                  </a:lnTo>
                  <a:lnTo>
                    <a:pt x="40762" y="67222"/>
                  </a:lnTo>
                  <a:lnTo>
                    <a:pt x="40754" y="218698"/>
                  </a:lnTo>
                  <a:lnTo>
                    <a:pt x="42827" y="228978"/>
                  </a:lnTo>
                  <a:lnTo>
                    <a:pt x="48477" y="237367"/>
                  </a:lnTo>
                  <a:lnTo>
                    <a:pt x="56847" y="243038"/>
                  </a:lnTo>
                  <a:lnTo>
                    <a:pt x="67082" y="245122"/>
                  </a:lnTo>
                  <a:lnTo>
                    <a:pt x="279801" y="245122"/>
                  </a:lnTo>
                  <a:lnTo>
                    <a:pt x="265602" y="266200"/>
                  </a:lnTo>
                  <a:lnTo>
                    <a:pt x="244276" y="280626"/>
                  </a:lnTo>
                  <a:lnTo>
                    <a:pt x="218200" y="285921"/>
                  </a:lnTo>
                  <a:close/>
                </a:path>
                <a:path w="285750" h="286385">
                  <a:moveTo>
                    <a:pt x="279801" y="245122"/>
                  </a:moveTo>
                  <a:lnTo>
                    <a:pt x="218200" y="245122"/>
                  </a:lnTo>
                  <a:lnTo>
                    <a:pt x="228443" y="243038"/>
                  </a:lnTo>
                  <a:lnTo>
                    <a:pt x="236814" y="237367"/>
                  </a:lnTo>
                  <a:lnTo>
                    <a:pt x="242457" y="228978"/>
                  </a:lnTo>
                  <a:lnTo>
                    <a:pt x="244527" y="218698"/>
                  </a:lnTo>
                  <a:lnTo>
                    <a:pt x="244519" y="67222"/>
                  </a:lnTo>
                  <a:lnTo>
                    <a:pt x="242442" y="57007"/>
                  </a:lnTo>
                  <a:lnTo>
                    <a:pt x="236781" y="48620"/>
                  </a:lnTo>
                  <a:lnTo>
                    <a:pt x="228405" y="42958"/>
                  </a:lnTo>
                  <a:lnTo>
                    <a:pt x="218199" y="40880"/>
                  </a:lnTo>
                  <a:lnTo>
                    <a:pt x="279873" y="40880"/>
                  </a:lnTo>
                  <a:lnTo>
                    <a:pt x="280004" y="41074"/>
                  </a:lnTo>
                  <a:lnTo>
                    <a:pt x="285282" y="67222"/>
                  </a:lnTo>
                  <a:lnTo>
                    <a:pt x="285282" y="218698"/>
                  </a:lnTo>
                  <a:lnTo>
                    <a:pt x="279998" y="244829"/>
                  </a:lnTo>
                  <a:lnTo>
                    <a:pt x="279801" y="245122"/>
                  </a:lnTo>
                  <a:close/>
                </a:path>
              </a:pathLst>
            </a:custGeom>
            <a:solidFill>
              <a:srgbClr val="1F20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847080" y="4764452"/>
              <a:ext cx="244527" cy="245040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15826703" y="4743991"/>
              <a:ext cx="285750" cy="286385"/>
            </a:xfrm>
            <a:custGeom>
              <a:avLst/>
              <a:gdLst/>
              <a:ahLst/>
              <a:cxnLst/>
              <a:rect l="l" t="t" r="r" b="b"/>
              <a:pathLst>
                <a:path w="285750" h="286385">
                  <a:moveTo>
                    <a:pt x="218200" y="285921"/>
                  </a:moveTo>
                  <a:lnTo>
                    <a:pt x="67082" y="285921"/>
                  </a:lnTo>
                  <a:lnTo>
                    <a:pt x="40980" y="280626"/>
                  </a:lnTo>
                  <a:lnTo>
                    <a:pt x="19653" y="266200"/>
                  </a:lnTo>
                  <a:lnTo>
                    <a:pt x="5274" y="244829"/>
                  </a:lnTo>
                  <a:lnTo>
                    <a:pt x="0" y="218698"/>
                  </a:lnTo>
                  <a:lnTo>
                    <a:pt x="0" y="67222"/>
                  </a:lnTo>
                  <a:lnTo>
                    <a:pt x="5289" y="41074"/>
                  </a:lnTo>
                  <a:lnTo>
                    <a:pt x="19686" y="19705"/>
                  </a:lnTo>
                  <a:lnTo>
                    <a:pt x="41017" y="5288"/>
                  </a:lnTo>
                  <a:lnTo>
                    <a:pt x="67082" y="0"/>
                  </a:lnTo>
                  <a:lnTo>
                    <a:pt x="218200" y="0"/>
                  </a:lnTo>
                  <a:lnTo>
                    <a:pt x="244293" y="5288"/>
                  </a:lnTo>
                  <a:lnTo>
                    <a:pt x="265618" y="19705"/>
                  </a:lnTo>
                  <a:lnTo>
                    <a:pt x="279873" y="40880"/>
                  </a:lnTo>
                  <a:lnTo>
                    <a:pt x="67082" y="40880"/>
                  </a:lnTo>
                  <a:lnTo>
                    <a:pt x="56847" y="42958"/>
                  </a:lnTo>
                  <a:lnTo>
                    <a:pt x="48477" y="48620"/>
                  </a:lnTo>
                  <a:lnTo>
                    <a:pt x="42827" y="57007"/>
                  </a:lnTo>
                  <a:lnTo>
                    <a:pt x="40762" y="67222"/>
                  </a:lnTo>
                  <a:lnTo>
                    <a:pt x="40754" y="218698"/>
                  </a:lnTo>
                  <a:lnTo>
                    <a:pt x="42827" y="228978"/>
                  </a:lnTo>
                  <a:lnTo>
                    <a:pt x="48477" y="237367"/>
                  </a:lnTo>
                  <a:lnTo>
                    <a:pt x="56847" y="243038"/>
                  </a:lnTo>
                  <a:lnTo>
                    <a:pt x="67082" y="245122"/>
                  </a:lnTo>
                  <a:lnTo>
                    <a:pt x="279801" y="245122"/>
                  </a:lnTo>
                  <a:lnTo>
                    <a:pt x="265602" y="266200"/>
                  </a:lnTo>
                  <a:lnTo>
                    <a:pt x="244276" y="280626"/>
                  </a:lnTo>
                  <a:lnTo>
                    <a:pt x="218200" y="285921"/>
                  </a:lnTo>
                  <a:close/>
                </a:path>
                <a:path w="285750" h="286385">
                  <a:moveTo>
                    <a:pt x="279801" y="245122"/>
                  </a:moveTo>
                  <a:lnTo>
                    <a:pt x="218200" y="245122"/>
                  </a:lnTo>
                  <a:lnTo>
                    <a:pt x="228443" y="243038"/>
                  </a:lnTo>
                  <a:lnTo>
                    <a:pt x="236814" y="237367"/>
                  </a:lnTo>
                  <a:lnTo>
                    <a:pt x="242457" y="228978"/>
                  </a:lnTo>
                  <a:lnTo>
                    <a:pt x="244527" y="218698"/>
                  </a:lnTo>
                  <a:lnTo>
                    <a:pt x="244519" y="67222"/>
                  </a:lnTo>
                  <a:lnTo>
                    <a:pt x="242442" y="57007"/>
                  </a:lnTo>
                  <a:lnTo>
                    <a:pt x="236781" y="48620"/>
                  </a:lnTo>
                  <a:lnTo>
                    <a:pt x="228406" y="42958"/>
                  </a:lnTo>
                  <a:lnTo>
                    <a:pt x="218200" y="40880"/>
                  </a:lnTo>
                  <a:lnTo>
                    <a:pt x="279873" y="40880"/>
                  </a:lnTo>
                  <a:lnTo>
                    <a:pt x="280004" y="41074"/>
                  </a:lnTo>
                  <a:lnTo>
                    <a:pt x="285282" y="67222"/>
                  </a:lnTo>
                  <a:lnTo>
                    <a:pt x="285282" y="218698"/>
                  </a:lnTo>
                  <a:lnTo>
                    <a:pt x="279998" y="244829"/>
                  </a:lnTo>
                  <a:lnTo>
                    <a:pt x="279801" y="245122"/>
                  </a:lnTo>
                  <a:close/>
                </a:path>
              </a:pathLst>
            </a:custGeom>
            <a:solidFill>
              <a:srgbClr val="1F20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213872" y="4764452"/>
              <a:ext cx="244527" cy="245040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16193495" y="4743991"/>
              <a:ext cx="285750" cy="286385"/>
            </a:xfrm>
            <a:custGeom>
              <a:avLst/>
              <a:gdLst/>
              <a:ahLst/>
              <a:cxnLst/>
              <a:rect l="l" t="t" r="r" b="b"/>
              <a:pathLst>
                <a:path w="285750" h="286385">
                  <a:moveTo>
                    <a:pt x="218200" y="285921"/>
                  </a:moveTo>
                  <a:lnTo>
                    <a:pt x="67082" y="285921"/>
                  </a:lnTo>
                  <a:lnTo>
                    <a:pt x="40980" y="280626"/>
                  </a:lnTo>
                  <a:lnTo>
                    <a:pt x="19653" y="266200"/>
                  </a:lnTo>
                  <a:lnTo>
                    <a:pt x="5274" y="244829"/>
                  </a:lnTo>
                  <a:lnTo>
                    <a:pt x="0" y="218698"/>
                  </a:lnTo>
                  <a:lnTo>
                    <a:pt x="0" y="67222"/>
                  </a:lnTo>
                  <a:lnTo>
                    <a:pt x="5289" y="41074"/>
                  </a:lnTo>
                  <a:lnTo>
                    <a:pt x="19686" y="19705"/>
                  </a:lnTo>
                  <a:lnTo>
                    <a:pt x="41017" y="5288"/>
                  </a:lnTo>
                  <a:lnTo>
                    <a:pt x="67082" y="0"/>
                  </a:lnTo>
                  <a:lnTo>
                    <a:pt x="218200" y="0"/>
                  </a:lnTo>
                  <a:lnTo>
                    <a:pt x="244293" y="5288"/>
                  </a:lnTo>
                  <a:lnTo>
                    <a:pt x="265618" y="19705"/>
                  </a:lnTo>
                  <a:lnTo>
                    <a:pt x="279873" y="40880"/>
                  </a:lnTo>
                  <a:lnTo>
                    <a:pt x="67082" y="40880"/>
                  </a:lnTo>
                  <a:lnTo>
                    <a:pt x="56847" y="42958"/>
                  </a:lnTo>
                  <a:lnTo>
                    <a:pt x="48477" y="48620"/>
                  </a:lnTo>
                  <a:lnTo>
                    <a:pt x="42827" y="57007"/>
                  </a:lnTo>
                  <a:lnTo>
                    <a:pt x="40762" y="67222"/>
                  </a:lnTo>
                  <a:lnTo>
                    <a:pt x="40754" y="218698"/>
                  </a:lnTo>
                  <a:lnTo>
                    <a:pt x="42827" y="228978"/>
                  </a:lnTo>
                  <a:lnTo>
                    <a:pt x="48477" y="237367"/>
                  </a:lnTo>
                  <a:lnTo>
                    <a:pt x="56847" y="243038"/>
                  </a:lnTo>
                  <a:lnTo>
                    <a:pt x="67082" y="245122"/>
                  </a:lnTo>
                  <a:lnTo>
                    <a:pt x="279801" y="245122"/>
                  </a:lnTo>
                  <a:lnTo>
                    <a:pt x="265602" y="266200"/>
                  </a:lnTo>
                  <a:lnTo>
                    <a:pt x="244276" y="280626"/>
                  </a:lnTo>
                  <a:lnTo>
                    <a:pt x="218200" y="285921"/>
                  </a:lnTo>
                  <a:close/>
                </a:path>
                <a:path w="285750" h="286385">
                  <a:moveTo>
                    <a:pt x="279801" y="245122"/>
                  </a:moveTo>
                  <a:lnTo>
                    <a:pt x="218200" y="245122"/>
                  </a:lnTo>
                  <a:lnTo>
                    <a:pt x="228443" y="243038"/>
                  </a:lnTo>
                  <a:lnTo>
                    <a:pt x="236814" y="237367"/>
                  </a:lnTo>
                  <a:lnTo>
                    <a:pt x="242457" y="228978"/>
                  </a:lnTo>
                  <a:lnTo>
                    <a:pt x="244527" y="218698"/>
                  </a:lnTo>
                  <a:lnTo>
                    <a:pt x="244519" y="67222"/>
                  </a:lnTo>
                  <a:lnTo>
                    <a:pt x="242442" y="57007"/>
                  </a:lnTo>
                  <a:lnTo>
                    <a:pt x="236781" y="48620"/>
                  </a:lnTo>
                  <a:lnTo>
                    <a:pt x="228406" y="42958"/>
                  </a:lnTo>
                  <a:lnTo>
                    <a:pt x="218200" y="40880"/>
                  </a:lnTo>
                  <a:lnTo>
                    <a:pt x="279873" y="40880"/>
                  </a:lnTo>
                  <a:lnTo>
                    <a:pt x="280004" y="41074"/>
                  </a:lnTo>
                  <a:lnTo>
                    <a:pt x="285282" y="67222"/>
                  </a:lnTo>
                  <a:lnTo>
                    <a:pt x="285282" y="218698"/>
                  </a:lnTo>
                  <a:lnTo>
                    <a:pt x="279998" y="244829"/>
                  </a:lnTo>
                  <a:lnTo>
                    <a:pt x="279801" y="245122"/>
                  </a:lnTo>
                  <a:close/>
                </a:path>
              </a:pathLst>
            </a:custGeom>
            <a:solidFill>
              <a:srgbClr val="1F20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580662" y="4764452"/>
              <a:ext cx="244527" cy="245040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15704439" y="4213111"/>
              <a:ext cx="1263650" cy="1633855"/>
            </a:xfrm>
            <a:custGeom>
              <a:avLst/>
              <a:gdLst/>
              <a:ahLst/>
              <a:cxnLst/>
              <a:rect l="l" t="t" r="r" b="b"/>
              <a:pathLst>
                <a:path w="1263650" h="1633854">
                  <a:moveTo>
                    <a:pt x="1074046" y="816801"/>
                  </a:moveTo>
                  <a:lnTo>
                    <a:pt x="922928" y="816801"/>
                  </a:lnTo>
                  <a:lnTo>
                    <a:pt x="896826" y="811506"/>
                  </a:lnTo>
                  <a:lnTo>
                    <a:pt x="875500" y="797080"/>
                  </a:lnTo>
                  <a:lnTo>
                    <a:pt x="861120" y="775709"/>
                  </a:lnTo>
                  <a:lnTo>
                    <a:pt x="855846" y="749578"/>
                  </a:lnTo>
                  <a:lnTo>
                    <a:pt x="855846" y="598102"/>
                  </a:lnTo>
                  <a:lnTo>
                    <a:pt x="861135" y="571954"/>
                  </a:lnTo>
                  <a:lnTo>
                    <a:pt x="875533" y="550585"/>
                  </a:lnTo>
                  <a:lnTo>
                    <a:pt x="896863" y="536168"/>
                  </a:lnTo>
                  <a:lnTo>
                    <a:pt x="922928" y="530880"/>
                  </a:lnTo>
                  <a:lnTo>
                    <a:pt x="1074046" y="530880"/>
                  </a:lnTo>
                  <a:lnTo>
                    <a:pt x="1100139" y="536168"/>
                  </a:lnTo>
                  <a:lnTo>
                    <a:pt x="1121464" y="550585"/>
                  </a:lnTo>
                  <a:lnTo>
                    <a:pt x="1135720" y="571760"/>
                  </a:lnTo>
                  <a:lnTo>
                    <a:pt x="922928" y="571760"/>
                  </a:lnTo>
                  <a:lnTo>
                    <a:pt x="912694" y="573838"/>
                  </a:lnTo>
                  <a:lnTo>
                    <a:pt x="904324" y="579500"/>
                  </a:lnTo>
                  <a:lnTo>
                    <a:pt x="898674" y="587887"/>
                  </a:lnTo>
                  <a:lnTo>
                    <a:pt x="896609" y="598102"/>
                  </a:lnTo>
                  <a:lnTo>
                    <a:pt x="896601" y="749578"/>
                  </a:lnTo>
                  <a:lnTo>
                    <a:pt x="898674" y="759858"/>
                  </a:lnTo>
                  <a:lnTo>
                    <a:pt x="904324" y="768247"/>
                  </a:lnTo>
                  <a:lnTo>
                    <a:pt x="912694" y="773918"/>
                  </a:lnTo>
                  <a:lnTo>
                    <a:pt x="922928" y="776002"/>
                  </a:lnTo>
                  <a:lnTo>
                    <a:pt x="1135647" y="776002"/>
                  </a:lnTo>
                  <a:lnTo>
                    <a:pt x="1121449" y="797080"/>
                  </a:lnTo>
                  <a:lnTo>
                    <a:pt x="1100122" y="811506"/>
                  </a:lnTo>
                  <a:lnTo>
                    <a:pt x="1074046" y="816801"/>
                  </a:lnTo>
                  <a:close/>
                </a:path>
                <a:path w="1263650" h="1633854">
                  <a:moveTo>
                    <a:pt x="1135647" y="776002"/>
                  </a:moveTo>
                  <a:lnTo>
                    <a:pt x="1074046" y="776002"/>
                  </a:lnTo>
                  <a:lnTo>
                    <a:pt x="1084289" y="773918"/>
                  </a:lnTo>
                  <a:lnTo>
                    <a:pt x="1092661" y="768247"/>
                  </a:lnTo>
                  <a:lnTo>
                    <a:pt x="1098304" y="759858"/>
                  </a:lnTo>
                  <a:lnTo>
                    <a:pt x="1100374" y="749578"/>
                  </a:lnTo>
                  <a:lnTo>
                    <a:pt x="1100365" y="598102"/>
                  </a:lnTo>
                  <a:lnTo>
                    <a:pt x="1098289" y="587887"/>
                  </a:lnTo>
                  <a:lnTo>
                    <a:pt x="1092628" y="579500"/>
                  </a:lnTo>
                  <a:lnTo>
                    <a:pt x="1084252" y="573838"/>
                  </a:lnTo>
                  <a:lnTo>
                    <a:pt x="1074046" y="571760"/>
                  </a:lnTo>
                  <a:lnTo>
                    <a:pt x="1135720" y="571760"/>
                  </a:lnTo>
                  <a:lnTo>
                    <a:pt x="1135850" y="571954"/>
                  </a:lnTo>
                  <a:lnTo>
                    <a:pt x="1141128" y="598102"/>
                  </a:lnTo>
                  <a:lnTo>
                    <a:pt x="1141128" y="749578"/>
                  </a:lnTo>
                  <a:lnTo>
                    <a:pt x="1135845" y="775709"/>
                  </a:lnTo>
                  <a:lnTo>
                    <a:pt x="1135647" y="776002"/>
                  </a:lnTo>
                  <a:close/>
                </a:path>
                <a:path w="1263650" h="1633854">
                  <a:moveTo>
                    <a:pt x="1243015" y="163360"/>
                  </a:moveTo>
                  <a:lnTo>
                    <a:pt x="1235085" y="161754"/>
                  </a:lnTo>
                  <a:lnTo>
                    <a:pt x="1228608" y="157377"/>
                  </a:lnTo>
                  <a:lnTo>
                    <a:pt x="1224239" y="150886"/>
                  </a:lnTo>
                  <a:lnTo>
                    <a:pt x="1222637" y="142940"/>
                  </a:lnTo>
                  <a:lnTo>
                    <a:pt x="1222637" y="20420"/>
                  </a:lnTo>
                  <a:lnTo>
                    <a:pt x="1224239" y="12474"/>
                  </a:lnTo>
                  <a:lnTo>
                    <a:pt x="1228608" y="5983"/>
                  </a:lnTo>
                  <a:lnTo>
                    <a:pt x="1235085" y="1605"/>
                  </a:lnTo>
                  <a:lnTo>
                    <a:pt x="1243015" y="0"/>
                  </a:lnTo>
                  <a:lnTo>
                    <a:pt x="1250944" y="1605"/>
                  </a:lnTo>
                  <a:lnTo>
                    <a:pt x="1257421" y="5983"/>
                  </a:lnTo>
                  <a:lnTo>
                    <a:pt x="1261790" y="12474"/>
                  </a:lnTo>
                  <a:lnTo>
                    <a:pt x="1263392" y="20420"/>
                  </a:lnTo>
                  <a:lnTo>
                    <a:pt x="1263392" y="142940"/>
                  </a:lnTo>
                  <a:lnTo>
                    <a:pt x="1261790" y="150886"/>
                  </a:lnTo>
                  <a:lnTo>
                    <a:pt x="1257421" y="157377"/>
                  </a:lnTo>
                  <a:lnTo>
                    <a:pt x="1250944" y="161754"/>
                  </a:lnTo>
                  <a:lnTo>
                    <a:pt x="1243015" y="163360"/>
                  </a:lnTo>
                  <a:close/>
                </a:path>
                <a:path w="1263650" h="1633854">
                  <a:moveTo>
                    <a:pt x="1248313" y="245040"/>
                  </a:moveTo>
                  <a:lnTo>
                    <a:pt x="1240162" y="245040"/>
                  </a:lnTo>
                  <a:lnTo>
                    <a:pt x="1237717" y="244631"/>
                  </a:lnTo>
                  <a:lnTo>
                    <a:pt x="1235271" y="243406"/>
                  </a:lnTo>
                  <a:lnTo>
                    <a:pt x="1232826" y="242549"/>
                  </a:lnTo>
                  <a:lnTo>
                    <a:pt x="1230380" y="240915"/>
                  </a:lnTo>
                  <a:lnTo>
                    <a:pt x="1228750" y="238914"/>
                  </a:lnTo>
                  <a:lnTo>
                    <a:pt x="1224675" y="235238"/>
                  </a:lnTo>
                  <a:lnTo>
                    <a:pt x="1222637" y="229929"/>
                  </a:lnTo>
                  <a:lnTo>
                    <a:pt x="1222637" y="219311"/>
                  </a:lnTo>
                  <a:lnTo>
                    <a:pt x="1224675" y="214001"/>
                  </a:lnTo>
                  <a:lnTo>
                    <a:pt x="1228750" y="210285"/>
                  </a:lnTo>
                  <a:lnTo>
                    <a:pt x="1230380" y="208243"/>
                  </a:lnTo>
                  <a:lnTo>
                    <a:pt x="1232826" y="206609"/>
                  </a:lnTo>
                  <a:lnTo>
                    <a:pt x="1235271" y="205833"/>
                  </a:lnTo>
                  <a:lnTo>
                    <a:pt x="1242607" y="202566"/>
                  </a:lnTo>
                  <a:lnTo>
                    <a:pt x="1251981" y="204608"/>
                  </a:lnTo>
                  <a:lnTo>
                    <a:pt x="1257279" y="210285"/>
                  </a:lnTo>
                  <a:lnTo>
                    <a:pt x="1261354" y="214001"/>
                  </a:lnTo>
                  <a:lnTo>
                    <a:pt x="1263392" y="219311"/>
                  </a:lnTo>
                  <a:lnTo>
                    <a:pt x="1263392" y="229929"/>
                  </a:lnTo>
                  <a:lnTo>
                    <a:pt x="1261354" y="235238"/>
                  </a:lnTo>
                  <a:lnTo>
                    <a:pt x="1257279" y="238914"/>
                  </a:lnTo>
                  <a:lnTo>
                    <a:pt x="1253570" y="242998"/>
                  </a:lnTo>
                  <a:lnTo>
                    <a:pt x="1248313" y="245040"/>
                  </a:lnTo>
                  <a:close/>
                </a:path>
                <a:path w="1263650" h="1633854">
                  <a:moveTo>
                    <a:pt x="20377" y="1633602"/>
                  </a:moveTo>
                  <a:lnTo>
                    <a:pt x="12447" y="1631997"/>
                  </a:lnTo>
                  <a:lnTo>
                    <a:pt x="5970" y="1627619"/>
                  </a:lnTo>
                  <a:lnTo>
                    <a:pt x="1602" y="1621128"/>
                  </a:lnTo>
                  <a:lnTo>
                    <a:pt x="0" y="1613182"/>
                  </a:lnTo>
                  <a:lnTo>
                    <a:pt x="0" y="1531502"/>
                  </a:lnTo>
                  <a:lnTo>
                    <a:pt x="1602" y="1523556"/>
                  </a:lnTo>
                  <a:lnTo>
                    <a:pt x="5970" y="1517065"/>
                  </a:lnTo>
                  <a:lnTo>
                    <a:pt x="12447" y="1512688"/>
                  </a:lnTo>
                  <a:lnTo>
                    <a:pt x="20377" y="1511082"/>
                  </a:lnTo>
                  <a:lnTo>
                    <a:pt x="28306" y="1512688"/>
                  </a:lnTo>
                  <a:lnTo>
                    <a:pt x="34784" y="1517065"/>
                  </a:lnTo>
                  <a:lnTo>
                    <a:pt x="39152" y="1523556"/>
                  </a:lnTo>
                  <a:lnTo>
                    <a:pt x="40754" y="1531502"/>
                  </a:lnTo>
                  <a:lnTo>
                    <a:pt x="40754" y="1613182"/>
                  </a:lnTo>
                  <a:lnTo>
                    <a:pt x="39152" y="1621128"/>
                  </a:lnTo>
                  <a:lnTo>
                    <a:pt x="34784" y="1627619"/>
                  </a:lnTo>
                  <a:lnTo>
                    <a:pt x="28306" y="1631997"/>
                  </a:lnTo>
                  <a:lnTo>
                    <a:pt x="20377" y="1633602"/>
                  </a:lnTo>
                  <a:close/>
                </a:path>
              </a:pathLst>
            </a:custGeom>
            <a:solidFill>
              <a:srgbClr val="1F202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42997" y="5826125"/>
              <a:ext cx="152400" cy="152399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42997" y="6550025"/>
              <a:ext cx="152400" cy="152399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28700" y="9023669"/>
              <a:ext cx="952499" cy="952499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42997" y="7273925"/>
              <a:ext cx="152400" cy="152399"/>
            </a:xfrm>
            <a:prstGeom prst="rect">
              <a:avLst/>
            </a:prstGeom>
          </p:spPr>
        </p:pic>
      </p:grpSp>
      <p:sp>
        <p:nvSpPr>
          <p:cNvPr id="29" name="object 29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16865" rIns="0" bIns="0" rtlCol="0" vert="horz">
            <a:spAutoFit/>
          </a:bodyPr>
          <a:lstStyle/>
          <a:p>
            <a:pPr marL="1297305" marR="1388745">
              <a:lnSpc>
                <a:spcPct val="125000"/>
              </a:lnSpc>
              <a:spcBef>
                <a:spcPts val="2495"/>
              </a:spcBef>
            </a:pPr>
            <a:r>
              <a:rPr dirty="0" spc="45"/>
              <a:t>Dispositivos</a:t>
            </a:r>
            <a:r>
              <a:rPr dirty="0" spc="-160"/>
              <a:t> </a:t>
            </a:r>
            <a:r>
              <a:rPr dirty="0" spc="-10"/>
              <a:t>electrónicos </a:t>
            </a:r>
            <a:r>
              <a:rPr dirty="0"/>
              <a:t>Objetos</a:t>
            </a:r>
            <a:r>
              <a:rPr dirty="0" spc="-125"/>
              <a:t> </a:t>
            </a:r>
            <a:r>
              <a:rPr dirty="0" spc="75"/>
              <a:t>de</a:t>
            </a:r>
            <a:r>
              <a:rPr dirty="0" spc="-120"/>
              <a:t> </a:t>
            </a:r>
            <a:r>
              <a:rPr dirty="0"/>
              <a:t>valor</a:t>
            </a:r>
            <a:r>
              <a:rPr dirty="0" spc="-120"/>
              <a:t> </a:t>
            </a:r>
            <a:r>
              <a:rPr dirty="0" spc="35"/>
              <a:t>innecesarios </a:t>
            </a:r>
            <a:r>
              <a:rPr dirty="0" spc="155"/>
              <a:t>Comida</a:t>
            </a:r>
            <a:r>
              <a:rPr dirty="0" spc="-170"/>
              <a:t> </a:t>
            </a:r>
            <a:r>
              <a:rPr dirty="0"/>
              <a:t>o</a:t>
            </a:r>
            <a:r>
              <a:rPr dirty="0" spc="-170"/>
              <a:t> </a:t>
            </a:r>
            <a:r>
              <a:rPr dirty="0" spc="-10"/>
              <a:t>chucherías</a:t>
            </a: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2214643" y="474313"/>
            <a:ext cx="3126740" cy="9709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200" spc="-445">
                <a:solidFill>
                  <a:srgbClr val="0F4480"/>
                </a:solidFill>
              </a:rPr>
              <a:t>DINERO</a:t>
            </a:r>
            <a:endParaRPr sz="6200"/>
          </a:p>
        </p:txBody>
      </p:sp>
      <p:sp>
        <p:nvSpPr>
          <p:cNvPr id="31" name="object 31" descr=""/>
          <p:cNvSpPr txBox="1"/>
          <p:nvPr/>
        </p:nvSpPr>
        <p:spPr>
          <a:xfrm>
            <a:off x="2334911" y="1915242"/>
            <a:ext cx="13695680" cy="54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10585" algn="l"/>
              </a:tabLst>
            </a:pPr>
            <a:r>
              <a:rPr dirty="0" sz="3400" spc="-434">
                <a:solidFill>
                  <a:srgbClr val="0F4480"/>
                </a:solidFill>
                <a:latin typeface="Arial Black"/>
                <a:cs typeface="Arial Black"/>
              </a:rPr>
              <a:t>Se</a:t>
            </a:r>
            <a:r>
              <a:rPr dirty="0" sz="3400" spc="-250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3400" spc="-10">
                <a:solidFill>
                  <a:srgbClr val="0F4480"/>
                </a:solidFill>
                <a:latin typeface="Arial Black"/>
                <a:cs typeface="Arial Black"/>
              </a:rPr>
              <a:t>recomienda</a:t>
            </a:r>
            <a:r>
              <a:rPr dirty="0" sz="3400">
                <a:solidFill>
                  <a:srgbClr val="0F4480"/>
                </a:solidFill>
                <a:latin typeface="Arial Black"/>
                <a:cs typeface="Arial Black"/>
              </a:rPr>
              <a:t>	</a:t>
            </a:r>
            <a:r>
              <a:rPr dirty="0" sz="3400" spc="-140">
                <a:solidFill>
                  <a:srgbClr val="0F4480"/>
                </a:solidFill>
                <a:latin typeface="Arial Black"/>
                <a:cs typeface="Arial Black"/>
              </a:rPr>
              <a:t>llevar</a:t>
            </a:r>
            <a:r>
              <a:rPr dirty="0" sz="3400" spc="-235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3400" spc="-114">
                <a:solidFill>
                  <a:srgbClr val="0F4480"/>
                </a:solidFill>
                <a:latin typeface="Arial Black"/>
                <a:cs typeface="Arial Black"/>
              </a:rPr>
              <a:t>una</a:t>
            </a:r>
            <a:r>
              <a:rPr dirty="0" sz="3400" spc="-235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3400" spc="-165">
                <a:solidFill>
                  <a:srgbClr val="0F4480"/>
                </a:solidFill>
                <a:latin typeface="Arial Black"/>
                <a:cs typeface="Arial Black"/>
              </a:rPr>
              <a:t>pequeña</a:t>
            </a:r>
            <a:r>
              <a:rPr dirty="0" sz="3400" spc="-235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3400" spc="-180">
                <a:solidFill>
                  <a:srgbClr val="0F4480"/>
                </a:solidFill>
                <a:latin typeface="Arial Black"/>
                <a:cs typeface="Arial Black"/>
              </a:rPr>
              <a:t>cantidad,</a:t>
            </a:r>
            <a:r>
              <a:rPr dirty="0" sz="3400" spc="-235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3400" spc="-125">
                <a:solidFill>
                  <a:srgbClr val="0F4480"/>
                </a:solidFill>
                <a:latin typeface="Arial Black"/>
                <a:cs typeface="Arial Black"/>
              </a:rPr>
              <a:t>NO</a:t>
            </a:r>
            <a:r>
              <a:rPr dirty="0" sz="3400" spc="-235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3400" spc="-340">
                <a:solidFill>
                  <a:srgbClr val="0F4480"/>
                </a:solidFill>
                <a:latin typeface="Arial Black"/>
                <a:cs typeface="Arial Black"/>
              </a:rPr>
              <a:t>es</a:t>
            </a:r>
            <a:r>
              <a:rPr dirty="0" sz="3400" spc="-229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3400" spc="-100">
                <a:solidFill>
                  <a:srgbClr val="0F4480"/>
                </a:solidFill>
                <a:latin typeface="Arial Black"/>
                <a:cs typeface="Arial Black"/>
              </a:rPr>
              <a:t>obligatorio.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5387289" y="3558533"/>
            <a:ext cx="7859395" cy="1062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800" spc="-710">
                <a:solidFill>
                  <a:srgbClr val="0F4480"/>
                </a:solidFill>
                <a:latin typeface="Arial Black"/>
                <a:cs typeface="Arial Black"/>
              </a:rPr>
              <a:t>¿QUÉ</a:t>
            </a:r>
            <a:r>
              <a:rPr dirty="0" sz="6800" spc="-500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6800" spc="-150">
                <a:solidFill>
                  <a:srgbClr val="0F4480"/>
                </a:solidFill>
                <a:latin typeface="Arial Black"/>
                <a:cs typeface="Arial Black"/>
              </a:rPr>
              <a:t>NO</a:t>
            </a:r>
            <a:r>
              <a:rPr dirty="0" sz="6800" spc="-500">
                <a:solidFill>
                  <a:srgbClr val="0F4480"/>
                </a:solidFill>
                <a:latin typeface="Arial Black"/>
                <a:cs typeface="Arial Black"/>
              </a:rPr>
              <a:t> </a:t>
            </a:r>
            <a:r>
              <a:rPr dirty="0" sz="6800" spc="-700">
                <a:solidFill>
                  <a:srgbClr val="0F4480"/>
                </a:solidFill>
                <a:latin typeface="Arial Black"/>
                <a:cs typeface="Arial Black"/>
              </a:rPr>
              <a:t>LLEVAR?</a:t>
            </a:r>
            <a:endParaRPr sz="6800">
              <a:latin typeface="Arial Black"/>
              <a:cs typeface="Arial Black"/>
            </a:endParaRPr>
          </a:p>
        </p:txBody>
      </p:sp>
      <p:sp>
        <p:nvSpPr>
          <p:cNvPr id="33" name="object 33" descr=""/>
          <p:cNvSpPr/>
          <p:nvPr/>
        </p:nvSpPr>
        <p:spPr>
          <a:xfrm>
            <a:off x="14290546" y="3340592"/>
            <a:ext cx="3990975" cy="3987800"/>
          </a:xfrm>
          <a:custGeom>
            <a:avLst/>
            <a:gdLst/>
            <a:ahLst/>
            <a:cxnLst/>
            <a:rect l="l" t="t" r="r" b="b"/>
            <a:pathLst>
              <a:path w="3990975" h="3987800">
                <a:moveTo>
                  <a:pt x="2234606" y="12700"/>
                </a:moveTo>
                <a:lnTo>
                  <a:pt x="1756369" y="12700"/>
                </a:lnTo>
                <a:lnTo>
                  <a:pt x="1803581" y="0"/>
                </a:lnTo>
                <a:lnTo>
                  <a:pt x="2187393" y="0"/>
                </a:lnTo>
                <a:lnTo>
                  <a:pt x="2234606" y="12700"/>
                </a:lnTo>
                <a:close/>
              </a:path>
              <a:path w="3990975" h="3987800">
                <a:moveTo>
                  <a:pt x="2328021" y="25400"/>
                </a:moveTo>
                <a:lnTo>
                  <a:pt x="1662954" y="25400"/>
                </a:lnTo>
                <a:lnTo>
                  <a:pt x="1709488" y="12700"/>
                </a:lnTo>
                <a:lnTo>
                  <a:pt x="2281486" y="12700"/>
                </a:lnTo>
                <a:lnTo>
                  <a:pt x="2328021" y="25400"/>
                </a:lnTo>
                <a:close/>
              </a:path>
              <a:path w="3990975" h="3987800">
                <a:moveTo>
                  <a:pt x="2328020" y="3962400"/>
                </a:moveTo>
                <a:lnTo>
                  <a:pt x="1662954" y="3962400"/>
                </a:lnTo>
                <a:lnTo>
                  <a:pt x="1570972" y="3937000"/>
                </a:lnTo>
                <a:lnTo>
                  <a:pt x="1261847" y="3848100"/>
                </a:lnTo>
                <a:lnTo>
                  <a:pt x="1219489" y="3822700"/>
                </a:lnTo>
                <a:lnTo>
                  <a:pt x="1177620" y="3810000"/>
                </a:lnTo>
                <a:lnTo>
                  <a:pt x="1136255" y="3784600"/>
                </a:lnTo>
                <a:lnTo>
                  <a:pt x="1095406" y="3771900"/>
                </a:lnTo>
                <a:lnTo>
                  <a:pt x="1015311" y="3721100"/>
                </a:lnTo>
                <a:lnTo>
                  <a:pt x="976090" y="3708400"/>
                </a:lnTo>
                <a:lnTo>
                  <a:pt x="937439" y="3683000"/>
                </a:lnTo>
                <a:lnTo>
                  <a:pt x="899369" y="3657600"/>
                </a:lnTo>
                <a:lnTo>
                  <a:pt x="861895" y="3632200"/>
                </a:lnTo>
                <a:lnTo>
                  <a:pt x="825030" y="3606800"/>
                </a:lnTo>
                <a:lnTo>
                  <a:pt x="788786" y="3581400"/>
                </a:lnTo>
                <a:lnTo>
                  <a:pt x="753178" y="3556000"/>
                </a:lnTo>
                <a:lnTo>
                  <a:pt x="718217" y="3517900"/>
                </a:lnTo>
                <a:lnTo>
                  <a:pt x="683918" y="3492500"/>
                </a:lnTo>
                <a:lnTo>
                  <a:pt x="650292" y="3467100"/>
                </a:lnTo>
                <a:lnTo>
                  <a:pt x="617355" y="3429000"/>
                </a:lnTo>
                <a:lnTo>
                  <a:pt x="585118" y="3403600"/>
                </a:lnTo>
                <a:lnTo>
                  <a:pt x="553595" y="3365500"/>
                </a:lnTo>
                <a:lnTo>
                  <a:pt x="522799" y="3340100"/>
                </a:lnTo>
                <a:lnTo>
                  <a:pt x="492744" y="3302000"/>
                </a:lnTo>
                <a:lnTo>
                  <a:pt x="463441" y="3263900"/>
                </a:lnTo>
                <a:lnTo>
                  <a:pt x="434906" y="3225800"/>
                </a:lnTo>
                <a:lnTo>
                  <a:pt x="407150" y="3200400"/>
                </a:lnTo>
                <a:lnTo>
                  <a:pt x="380186" y="3162300"/>
                </a:lnTo>
                <a:lnTo>
                  <a:pt x="354029" y="3124200"/>
                </a:lnTo>
                <a:lnTo>
                  <a:pt x="328691" y="3086100"/>
                </a:lnTo>
                <a:lnTo>
                  <a:pt x="304186" y="3048000"/>
                </a:lnTo>
                <a:lnTo>
                  <a:pt x="280526" y="3009900"/>
                </a:lnTo>
                <a:lnTo>
                  <a:pt x="257725" y="2971800"/>
                </a:lnTo>
                <a:lnTo>
                  <a:pt x="235795" y="2933700"/>
                </a:lnTo>
                <a:lnTo>
                  <a:pt x="214751" y="2882900"/>
                </a:lnTo>
                <a:lnTo>
                  <a:pt x="194605" y="2844800"/>
                </a:lnTo>
                <a:lnTo>
                  <a:pt x="175370" y="2806700"/>
                </a:lnTo>
                <a:lnTo>
                  <a:pt x="157060" y="2768600"/>
                </a:lnTo>
                <a:lnTo>
                  <a:pt x="139688" y="2717800"/>
                </a:lnTo>
                <a:lnTo>
                  <a:pt x="123266" y="2679700"/>
                </a:lnTo>
                <a:lnTo>
                  <a:pt x="107808" y="2641600"/>
                </a:lnTo>
                <a:lnTo>
                  <a:pt x="93328" y="2590800"/>
                </a:lnTo>
                <a:lnTo>
                  <a:pt x="79838" y="2552700"/>
                </a:lnTo>
                <a:lnTo>
                  <a:pt x="67351" y="2501900"/>
                </a:lnTo>
                <a:lnTo>
                  <a:pt x="55882" y="2463800"/>
                </a:lnTo>
                <a:lnTo>
                  <a:pt x="45442" y="2413000"/>
                </a:lnTo>
                <a:lnTo>
                  <a:pt x="36045" y="2362200"/>
                </a:lnTo>
                <a:lnTo>
                  <a:pt x="27704" y="2324100"/>
                </a:lnTo>
                <a:lnTo>
                  <a:pt x="20433" y="2273300"/>
                </a:lnTo>
                <a:lnTo>
                  <a:pt x="14244" y="2222500"/>
                </a:lnTo>
                <a:lnTo>
                  <a:pt x="9151" y="2184400"/>
                </a:lnTo>
                <a:lnTo>
                  <a:pt x="5167" y="2133600"/>
                </a:lnTo>
                <a:lnTo>
                  <a:pt x="2305" y="2082800"/>
                </a:lnTo>
                <a:lnTo>
                  <a:pt x="578" y="2032000"/>
                </a:lnTo>
                <a:lnTo>
                  <a:pt x="0" y="1993900"/>
                </a:lnTo>
                <a:lnTo>
                  <a:pt x="578" y="1943100"/>
                </a:lnTo>
                <a:lnTo>
                  <a:pt x="2305" y="1892300"/>
                </a:lnTo>
                <a:lnTo>
                  <a:pt x="5167" y="1841500"/>
                </a:lnTo>
                <a:lnTo>
                  <a:pt x="9151" y="1803400"/>
                </a:lnTo>
                <a:lnTo>
                  <a:pt x="14244" y="1752600"/>
                </a:lnTo>
                <a:lnTo>
                  <a:pt x="20433" y="1701800"/>
                </a:lnTo>
                <a:lnTo>
                  <a:pt x="27704" y="1651000"/>
                </a:lnTo>
                <a:lnTo>
                  <a:pt x="36045" y="1612900"/>
                </a:lnTo>
                <a:lnTo>
                  <a:pt x="45442" y="1562100"/>
                </a:lnTo>
                <a:lnTo>
                  <a:pt x="55882" y="1524000"/>
                </a:lnTo>
                <a:lnTo>
                  <a:pt x="67351" y="1473200"/>
                </a:lnTo>
                <a:lnTo>
                  <a:pt x="79838" y="1435100"/>
                </a:lnTo>
                <a:lnTo>
                  <a:pt x="93328" y="1384300"/>
                </a:lnTo>
                <a:lnTo>
                  <a:pt x="107808" y="1346200"/>
                </a:lnTo>
                <a:lnTo>
                  <a:pt x="123266" y="1295400"/>
                </a:lnTo>
                <a:lnTo>
                  <a:pt x="139688" y="1257300"/>
                </a:lnTo>
                <a:lnTo>
                  <a:pt x="157060" y="1219200"/>
                </a:lnTo>
                <a:lnTo>
                  <a:pt x="175370" y="1168400"/>
                </a:lnTo>
                <a:lnTo>
                  <a:pt x="194605" y="1130300"/>
                </a:lnTo>
                <a:lnTo>
                  <a:pt x="214751" y="1092200"/>
                </a:lnTo>
                <a:lnTo>
                  <a:pt x="235795" y="1054100"/>
                </a:lnTo>
                <a:lnTo>
                  <a:pt x="257725" y="1003300"/>
                </a:lnTo>
                <a:lnTo>
                  <a:pt x="280526" y="965200"/>
                </a:lnTo>
                <a:lnTo>
                  <a:pt x="304186" y="927100"/>
                </a:lnTo>
                <a:lnTo>
                  <a:pt x="328691" y="889000"/>
                </a:lnTo>
                <a:lnTo>
                  <a:pt x="354029" y="850900"/>
                </a:lnTo>
                <a:lnTo>
                  <a:pt x="380186" y="812800"/>
                </a:lnTo>
                <a:lnTo>
                  <a:pt x="407150" y="787400"/>
                </a:lnTo>
                <a:lnTo>
                  <a:pt x="434906" y="749300"/>
                </a:lnTo>
                <a:lnTo>
                  <a:pt x="463441" y="711200"/>
                </a:lnTo>
                <a:lnTo>
                  <a:pt x="492744" y="673100"/>
                </a:lnTo>
                <a:lnTo>
                  <a:pt x="522799" y="647700"/>
                </a:lnTo>
                <a:lnTo>
                  <a:pt x="553595" y="609600"/>
                </a:lnTo>
                <a:lnTo>
                  <a:pt x="585118" y="584200"/>
                </a:lnTo>
                <a:lnTo>
                  <a:pt x="617355" y="546100"/>
                </a:lnTo>
                <a:lnTo>
                  <a:pt x="650292" y="520700"/>
                </a:lnTo>
                <a:lnTo>
                  <a:pt x="683918" y="482600"/>
                </a:lnTo>
                <a:lnTo>
                  <a:pt x="718217" y="457200"/>
                </a:lnTo>
                <a:lnTo>
                  <a:pt x="753178" y="431800"/>
                </a:lnTo>
                <a:lnTo>
                  <a:pt x="788786" y="406400"/>
                </a:lnTo>
                <a:lnTo>
                  <a:pt x="825030" y="368300"/>
                </a:lnTo>
                <a:lnTo>
                  <a:pt x="861895" y="342900"/>
                </a:lnTo>
                <a:lnTo>
                  <a:pt x="899369" y="317500"/>
                </a:lnTo>
                <a:lnTo>
                  <a:pt x="937439" y="292100"/>
                </a:lnTo>
                <a:lnTo>
                  <a:pt x="976090" y="279400"/>
                </a:lnTo>
                <a:lnTo>
                  <a:pt x="1015311" y="254000"/>
                </a:lnTo>
                <a:lnTo>
                  <a:pt x="1095406" y="203200"/>
                </a:lnTo>
                <a:lnTo>
                  <a:pt x="1136255" y="190500"/>
                </a:lnTo>
                <a:lnTo>
                  <a:pt x="1177620" y="165100"/>
                </a:lnTo>
                <a:lnTo>
                  <a:pt x="1219489" y="152400"/>
                </a:lnTo>
                <a:lnTo>
                  <a:pt x="1261847" y="127000"/>
                </a:lnTo>
                <a:lnTo>
                  <a:pt x="1304683" y="114300"/>
                </a:lnTo>
                <a:lnTo>
                  <a:pt x="1616777" y="25400"/>
                </a:lnTo>
                <a:lnTo>
                  <a:pt x="2374197" y="25400"/>
                </a:lnTo>
                <a:lnTo>
                  <a:pt x="2686292" y="114300"/>
                </a:lnTo>
                <a:lnTo>
                  <a:pt x="2729127" y="127000"/>
                </a:lnTo>
                <a:lnTo>
                  <a:pt x="2771486" y="152400"/>
                </a:lnTo>
                <a:lnTo>
                  <a:pt x="2813354" y="165100"/>
                </a:lnTo>
                <a:lnTo>
                  <a:pt x="2854719" y="190500"/>
                </a:lnTo>
                <a:lnTo>
                  <a:pt x="2895568" y="203200"/>
                </a:lnTo>
                <a:lnTo>
                  <a:pt x="2975664" y="254000"/>
                </a:lnTo>
                <a:lnTo>
                  <a:pt x="3014884" y="279400"/>
                </a:lnTo>
                <a:lnTo>
                  <a:pt x="3053536" y="292100"/>
                </a:lnTo>
                <a:lnTo>
                  <a:pt x="3091605" y="317500"/>
                </a:lnTo>
                <a:lnTo>
                  <a:pt x="3129079" y="342900"/>
                </a:lnTo>
                <a:lnTo>
                  <a:pt x="3165944" y="368300"/>
                </a:lnTo>
                <a:lnTo>
                  <a:pt x="3178026" y="381000"/>
                </a:lnTo>
                <a:lnTo>
                  <a:pt x="1851850" y="381000"/>
                </a:lnTo>
                <a:lnTo>
                  <a:pt x="1804721" y="393700"/>
                </a:lnTo>
                <a:lnTo>
                  <a:pt x="1758000" y="393700"/>
                </a:lnTo>
                <a:lnTo>
                  <a:pt x="1665865" y="419100"/>
                </a:lnTo>
                <a:lnTo>
                  <a:pt x="1620490" y="419100"/>
                </a:lnTo>
                <a:lnTo>
                  <a:pt x="1487378" y="457200"/>
                </a:lnTo>
                <a:lnTo>
                  <a:pt x="1444078" y="482600"/>
                </a:lnTo>
                <a:lnTo>
                  <a:pt x="1359206" y="508000"/>
                </a:lnTo>
                <a:lnTo>
                  <a:pt x="1317674" y="533400"/>
                </a:lnTo>
                <a:lnTo>
                  <a:pt x="1276770" y="546100"/>
                </a:lnTo>
                <a:lnTo>
                  <a:pt x="1236516" y="571500"/>
                </a:lnTo>
                <a:lnTo>
                  <a:pt x="1196931" y="596900"/>
                </a:lnTo>
                <a:lnTo>
                  <a:pt x="1158036" y="609600"/>
                </a:lnTo>
                <a:lnTo>
                  <a:pt x="1119850" y="635000"/>
                </a:lnTo>
                <a:lnTo>
                  <a:pt x="1082394" y="660400"/>
                </a:lnTo>
                <a:lnTo>
                  <a:pt x="1045687" y="685800"/>
                </a:lnTo>
                <a:lnTo>
                  <a:pt x="1009750" y="723900"/>
                </a:lnTo>
                <a:lnTo>
                  <a:pt x="974603" y="749300"/>
                </a:lnTo>
                <a:lnTo>
                  <a:pt x="940265" y="774700"/>
                </a:lnTo>
                <a:lnTo>
                  <a:pt x="906757" y="800100"/>
                </a:lnTo>
                <a:lnTo>
                  <a:pt x="874099" y="838200"/>
                </a:lnTo>
                <a:lnTo>
                  <a:pt x="842312" y="863600"/>
                </a:lnTo>
                <a:lnTo>
                  <a:pt x="811414" y="901700"/>
                </a:lnTo>
                <a:lnTo>
                  <a:pt x="781426" y="939800"/>
                </a:lnTo>
                <a:lnTo>
                  <a:pt x="752369" y="965200"/>
                </a:lnTo>
                <a:lnTo>
                  <a:pt x="724261" y="1003300"/>
                </a:lnTo>
                <a:lnTo>
                  <a:pt x="697125" y="1041400"/>
                </a:lnTo>
                <a:lnTo>
                  <a:pt x="670978" y="1079500"/>
                </a:lnTo>
                <a:lnTo>
                  <a:pt x="645842" y="1117600"/>
                </a:lnTo>
                <a:lnTo>
                  <a:pt x="621737" y="1155700"/>
                </a:lnTo>
                <a:lnTo>
                  <a:pt x="598682" y="1193800"/>
                </a:lnTo>
                <a:lnTo>
                  <a:pt x="576698" y="1231900"/>
                </a:lnTo>
                <a:lnTo>
                  <a:pt x="555804" y="1270000"/>
                </a:lnTo>
                <a:lnTo>
                  <a:pt x="536021" y="1308100"/>
                </a:lnTo>
                <a:lnTo>
                  <a:pt x="517370" y="1358900"/>
                </a:lnTo>
                <a:lnTo>
                  <a:pt x="499869" y="1397000"/>
                </a:lnTo>
                <a:lnTo>
                  <a:pt x="483539" y="1435100"/>
                </a:lnTo>
                <a:lnTo>
                  <a:pt x="468400" y="1485900"/>
                </a:lnTo>
                <a:lnTo>
                  <a:pt x="454472" y="1524000"/>
                </a:lnTo>
                <a:lnTo>
                  <a:pt x="441776" y="1574800"/>
                </a:lnTo>
                <a:lnTo>
                  <a:pt x="430331" y="1612900"/>
                </a:lnTo>
                <a:lnTo>
                  <a:pt x="420157" y="1663700"/>
                </a:lnTo>
                <a:lnTo>
                  <a:pt x="411274" y="1701800"/>
                </a:lnTo>
                <a:lnTo>
                  <a:pt x="403703" y="1752600"/>
                </a:lnTo>
                <a:lnTo>
                  <a:pt x="397464" y="1803400"/>
                </a:lnTo>
                <a:lnTo>
                  <a:pt x="392576" y="1841500"/>
                </a:lnTo>
                <a:lnTo>
                  <a:pt x="389060" y="1892300"/>
                </a:lnTo>
                <a:lnTo>
                  <a:pt x="386935" y="1943100"/>
                </a:lnTo>
                <a:lnTo>
                  <a:pt x="386223" y="1993900"/>
                </a:lnTo>
                <a:lnTo>
                  <a:pt x="387099" y="2044700"/>
                </a:lnTo>
                <a:lnTo>
                  <a:pt x="389708" y="2095500"/>
                </a:lnTo>
                <a:lnTo>
                  <a:pt x="394023" y="2146300"/>
                </a:lnTo>
                <a:lnTo>
                  <a:pt x="400013" y="2197100"/>
                </a:lnTo>
                <a:lnTo>
                  <a:pt x="407652" y="2247900"/>
                </a:lnTo>
                <a:lnTo>
                  <a:pt x="416910" y="2298700"/>
                </a:lnTo>
                <a:lnTo>
                  <a:pt x="427759" y="2349500"/>
                </a:lnTo>
                <a:lnTo>
                  <a:pt x="440170" y="2400300"/>
                </a:lnTo>
                <a:lnTo>
                  <a:pt x="454116" y="2451100"/>
                </a:lnTo>
                <a:lnTo>
                  <a:pt x="469567" y="2501900"/>
                </a:lnTo>
                <a:lnTo>
                  <a:pt x="486495" y="2552700"/>
                </a:lnTo>
                <a:lnTo>
                  <a:pt x="504872" y="2590800"/>
                </a:lnTo>
                <a:lnTo>
                  <a:pt x="524669" y="2641600"/>
                </a:lnTo>
                <a:lnTo>
                  <a:pt x="545858" y="2679700"/>
                </a:lnTo>
                <a:lnTo>
                  <a:pt x="568411" y="2730500"/>
                </a:lnTo>
                <a:lnTo>
                  <a:pt x="592298" y="2768600"/>
                </a:lnTo>
                <a:lnTo>
                  <a:pt x="617492" y="2819400"/>
                </a:lnTo>
                <a:lnTo>
                  <a:pt x="643963" y="2857500"/>
                </a:lnTo>
                <a:lnTo>
                  <a:pt x="671684" y="2895600"/>
                </a:lnTo>
                <a:lnTo>
                  <a:pt x="700626" y="2946400"/>
                </a:lnTo>
                <a:lnTo>
                  <a:pt x="730761" y="2984500"/>
                </a:lnTo>
                <a:lnTo>
                  <a:pt x="1271414" y="2984500"/>
                </a:lnTo>
                <a:lnTo>
                  <a:pt x="1003691" y="3251200"/>
                </a:lnTo>
                <a:lnTo>
                  <a:pt x="1043255" y="3289300"/>
                </a:lnTo>
                <a:lnTo>
                  <a:pt x="1083750" y="3314700"/>
                </a:lnTo>
                <a:lnTo>
                  <a:pt x="1125149" y="3340100"/>
                </a:lnTo>
                <a:lnTo>
                  <a:pt x="1167427" y="3365500"/>
                </a:lnTo>
                <a:lnTo>
                  <a:pt x="1210559" y="3390900"/>
                </a:lnTo>
                <a:lnTo>
                  <a:pt x="1254517" y="3416300"/>
                </a:lnTo>
                <a:lnTo>
                  <a:pt x="1299276" y="3441700"/>
                </a:lnTo>
                <a:lnTo>
                  <a:pt x="1344810" y="3454400"/>
                </a:lnTo>
                <a:lnTo>
                  <a:pt x="1391093" y="3479800"/>
                </a:lnTo>
                <a:lnTo>
                  <a:pt x="1438100" y="3492500"/>
                </a:lnTo>
                <a:lnTo>
                  <a:pt x="1485804" y="3517900"/>
                </a:lnTo>
                <a:lnTo>
                  <a:pt x="1733874" y="3581400"/>
                </a:lnTo>
                <a:lnTo>
                  <a:pt x="1785217" y="3581400"/>
                </a:lnTo>
                <a:lnTo>
                  <a:pt x="1837076" y="3594100"/>
                </a:lnTo>
                <a:lnTo>
                  <a:pt x="3184066" y="3594100"/>
                </a:lnTo>
                <a:lnTo>
                  <a:pt x="3129079" y="3632200"/>
                </a:lnTo>
                <a:lnTo>
                  <a:pt x="3091605" y="3657600"/>
                </a:lnTo>
                <a:lnTo>
                  <a:pt x="3053535" y="3683000"/>
                </a:lnTo>
                <a:lnTo>
                  <a:pt x="3014884" y="3708400"/>
                </a:lnTo>
                <a:lnTo>
                  <a:pt x="2975663" y="3721100"/>
                </a:lnTo>
                <a:lnTo>
                  <a:pt x="2895568" y="3771900"/>
                </a:lnTo>
                <a:lnTo>
                  <a:pt x="2854719" y="3784600"/>
                </a:lnTo>
                <a:lnTo>
                  <a:pt x="2813354" y="3810000"/>
                </a:lnTo>
                <a:lnTo>
                  <a:pt x="2771485" y="3822700"/>
                </a:lnTo>
                <a:lnTo>
                  <a:pt x="2729127" y="3848100"/>
                </a:lnTo>
                <a:lnTo>
                  <a:pt x="2420002" y="3937000"/>
                </a:lnTo>
                <a:lnTo>
                  <a:pt x="2328020" y="3962400"/>
                </a:lnTo>
                <a:close/>
              </a:path>
              <a:path w="3990975" h="3987800">
                <a:moveTo>
                  <a:pt x="1271414" y="2984500"/>
                </a:moveTo>
                <a:lnTo>
                  <a:pt x="730761" y="2984500"/>
                </a:lnTo>
                <a:lnTo>
                  <a:pt x="2987283" y="723900"/>
                </a:lnTo>
                <a:lnTo>
                  <a:pt x="2947719" y="698500"/>
                </a:lnTo>
                <a:lnTo>
                  <a:pt x="2907224" y="660400"/>
                </a:lnTo>
                <a:lnTo>
                  <a:pt x="2865825" y="635000"/>
                </a:lnTo>
                <a:lnTo>
                  <a:pt x="2823546" y="609600"/>
                </a:lnTo>
                <a:lnTo>
                  <a:pt x="2780415" y="584200"/>
                </a:lnTo>
                <a:lnTo>
                  <a:pt x="2736457" y="558800"/>
                </a:lnTo>
                <a:lnTo>
                  <a:pt x="2691698" y="533400"/>
                </a:lnTo>
                <a:lnTo>
                  <a:pt x="2646164" y="520700"/>
                </a:lnTo>
                <a:lnTo>
                  <a:pt x="2599881" y="495300"/>
                </a:lnTo>
                <a:lnTo>
                  <a:pt x="2552874" y="482600"/>
                </a:lnTo>
                <a:lnTo>
                  <a:pt x="2505170" y="457200"/>
                </a:lnTo>
                <a:lnTo>
                  <a:pt x="2307901" y="406400"/>
                </a:lnTo>
                <a:lnTo>
                  <a:pt x="2257100" y="406400"/>
                </a:lnTo>
                <a:lnTo>
                  <a:pt x="2205757" y="393700"/>
                </a:lnTo>
                <a:lnTo>
                  <a:pt x="2153898" y="393700"/>
                </a:lnTo>
                <a:lnTo>
                  <a:pt x="2101550" y="381000"/>
                </a:lnTo>
                <a:lnTo>
                  <a:pt x="3178026" y="381000"/>
                </a:lnTo>
                <a:lnTo>
                  <a:pt x="3202188" y="406400"/>
                </a:lnTo>
                <a:lnTo>
                  <a:pt x="3237797" y="431800"/>
                </a:lnTo>
                <a:lnTo>
                  <a:pt x="3272758" y="457200"/>
                </a:lnTo>
                <a:lnTo>
                  <a:pt x="3307057" y="482600"/>
                </a:lnTo>
                <a:lnTo>
                  <a:pt x="3340682" y="520700"/>
                </a:lnTo>
                <a:lnTo>
                  <a:pt x="3373620" y="546100"/>
                </a:lnTo>
                <a:lnTo>
                  <a:pt x="3405856" y="584200"/>
                </a:lnTo>
                <a:lnTo>
                  <a:pt x="3437379" y="609600"/>
                </a:lnTo>
                <a:lnTo>
                  <a:pt x="3468175" y="647700"/>
                </a:lnTo>
                <a:lnTo>
                  <a:pt x="3498231" y="673100"/>
                </a:lnTo>
                <a:lnTo>
                  <a:pt x="3527533" y="711200"/>
                </a:lnTo>
                <a:lnTo>
                  <a:pt x="3556069" y="749300"/>
                </a:lnTo>
                <a:lnTo>
                  <a:pt x="3583825" y="787400"/>
                </a:lnTo>
                <a:lnTo>
                  <a:pt x="3610788" y="812800"/>
                </a:lnTo>
                <a:lnTo>
                  <a:pt x="3636945" y="850900"/>
                </a:lnTo>
                <a:lnTo>
                  <a:pt x="3662283" y="889000"/>
                </a:lnTo>
                <a:lnTo>
                  <a:pt x="3686788" y="927100"/>
                </a:lnTo>
                <a:lnTo>
                  <a:pt x="3710448" y="965200"/>
                </a:lnTo>
                <a:lnTo>
                  <a:pt x="3733250" y="1003300"/>
                </a:lnTo>
                <a:lnTo>
                  <a:pt x="3260213" y="1003300"/>
                </a:lnTo>
                <a:lnTo>
                  <a:pt x="1271414" y="2984500"/>
                </a:lnTo>
                <a:close/>
              </a:path>
              <a:path w="3990975" h="3987800">
                <a:moveTo>
                  <a:pt x="3184066" y="3594100"/>
                </a:moveTo>
                <a:lnTo>
                  <a:pt x="2139124" y="3594100"/>
                </a:lnTo>
                <a:lnTo>
                  <a:pt x="2186253" y="3581400"/>
                </a:lnTo>
                <a:lnTo>
                  <a:pt x="2232974" y="3581400"/>
                </a:lnTo>
                <a:lnTo>
                  <a:pt x="2279266" y="3568700"/>
                </a:lnTo>
                <a:lnTo>
                  <a:pt x="2325109" y="3568700"/>
                </a:lnTo>
                <a:lnTo>
                  <a:pt x="2546896" y="3505200"/>
                </a:lnTo>
                <a:lnTo>
                  <a:pt x="2589626" y="3479800"/>
                </a:lnTo>
                <a:lnTo>
                  <a:pt x="2673300" y="3454400"/>
                </a:lnTo>
                <a:lnTo>
                  <a:pt x="2714204" y="3429000"/>
                </a:lnTo>
                <a:lnTo>
                  <a:pt x="2754458" y="3403600"/>
                </a:lnTo>
                <a:lnTo>
                  <a:pt x="2794042" y="3390900"/>
                </a:lnTo>
                <a:lnTo>
                  <a:pt x="2832938" y="3365500"/>
                </a:lnTo>
                <a:lnTo>
                  <a:pt x="2871124" y="3340100"/>
                </a:lnTo>
                <a:lnTo>
                  <a:pt x="2908580" y="3314700"/>
                </a:lnTo>
                <a:lnTo>
                  <a:pt x="2945287" y="3289300"/>
                </a:lnTo>
                <a:lnTo>
                  <a:pt x="2981224" y="3263900"/>
                </a:lnTo>
                <a:lnTo>
                  <a:pt x="3016371" y="3238500"/>
                </a:lnTo>
                <a:lnTo>
                  <a:pt x="3050709" y="3200400"/>
                </a:lnTo>
                <a:lnTo>
                  <a:pt x="3084217" y="3175000"/>
                </a:lnTo>
                <a:lnTo>
                  <a:pt x="3116875" y="3136900"/>
                </a:lnTo>
                <a:lnTo>
                  <a:pt x="3148662" y="3111500"/>
                </a:lnTo>
                <a:lnTo>
                  <a:pt x="3179560" y="3073400"/>
                </a:lnTo>
                <a:lnTo>
                  <a:pt x="3209548" y="3048000"/>
                </a:lnTo>
                <a:lnTo>
                  <a:pt x="3238605" y="3009900"/>
                </a:lnTo>
                <a:lnTo>
                  <a:pt x="3266712" y="2971800"/>
                </a:lnTo>
                <a:lnTo>
                  <a:pt x="3293849" y="2933700"/>
                </a:lnTo>
                <a:lnTo>
                  <a:pt x="3319996" y="2908300"/>
                </a:lnTo>
                <a:lnTo>
                  <a:pt x="3345132" y="2870200"/>
                </a:lnTo>
                <a:lnTo>
                  <a:pt x="3369237" y="2832100"/>
                </a:lnTo>
                <a:lnTo>
                  <a:pt x="3392292" y="2794000"/>
                </a:lnTo>
                <a:lnTo>
                  <a:pt x="3414276" y="2743200"/>
                </a:lnTo>
                <a:lnTo>
                  <a:pt x="3435170" y="2705100"/>
                </a:lnTo>
                <a:lnTo>
                  <a:pt x="3454953" y="2667000"/>
                </a:lnTo>
                <a:lnTo>
                  <a:pt x="3473604" y="2628900"/>
                </a:lnTo>
                <a:lnTo>
                  <a:pt x="3491105" y="2578100"/>
                </a:lnTo>
                <a:lnTo>
                  <a:pt x="3507435" y="2540000"/>
                </a:lnTo>
                <a:lnTo>
                  <a:pt x="3522574" y="2501900"/>
                </a:lnTo>
                <a:lnTo>
                  <a:pt x="3536502" y="2451100"/>
                </a:lnTo>
                <a:lnTo>
                  <a:pt x="3549198" y="2413000"/>
                </a:lnTo>
                <a:lnTo>
                  <a:pt x="3560643" y="2362200"/>
                </a:lnTo>
                <a:lnTo>
                  <a:pt x="3570817" y="2324100"/>
                </a:lnTo>
                <a:lnTo>
                  <a:pt x="3579700" y="2273300"/>
                </a:lnTo>
                <a:lnTo>
                  <a:pt x="3587271" y="2222500"/>
                </a:lnTo>
                <a:lnTo>
                  <a:pt x="3593510" y="2184400"/>
                </a:lnTo>
                <a:lnTo>
                  <a:pt x="3598398" y="2133600"/>
                </a:lnTo>
                <a:lnTo>
                  <a:pt x="3601914" y="2082800"/>
                </a:lnTo>
                <a:lnTo>
                  <a:pt x="3604038" y="2032000"/>
                </a:lnTo>
                <a:lnTo>
                  <a:pt x="3604751" y="1993900"/>
                </a:lnTo>
                <a:lnTo>
                  <a:pt x="3603875" y="1930400"/>
                </a:lnTo>
                <a:lnTo>
                  <a:pt x="3601266" y="1879600"/>
                </a:lnTo>
                <a:lnTo>
                  <a:pt x="3596951" y="1828800"/>
                </a:lnTo>
                <a:lnTo>
                  <a:pt x="3590961" y="1778000"/>
                </a:lnTo>
                <a:lnTo>
                  <a:pt x="3583322" y="1727200"/>
                </a:lnTo>
                <a:lnTo>
                  <a:pt x="3574064" y="1676400"/>
                </a:lnTo>
                <a:lnTo>
                  <a:pt x="3563215" y="1625600"/>
                </a:lnTo>
                <a:lnTo>
                  <a:pt x="3550804" y="1574800"/>
                </a:lnTo>
                <a:lnTo>
                  <a:pt x="3536858" y="1524000"/>
                </a:lnTo>
                <a:lnTo>
                  <a:pt x="3521407" y="1473200"/>
                </a:lnTo>
                <a:lnTo>
                  <a:pt x="3504479" y="1435100"/>
                </a:lnTo>
                <a:lnTo>
                  <a:pt x="3486102" y="1384300"/>
                </a:lnTo>
                <a:lnTo>
                  <a:pt x="3466305" y="1333500"/>
                </a:lnTo>
                <a:lnTo>
                  <a:pt x="3445116" y="1295400"/>
                </a:lnTo>
                <a:lnTo>
                  <a:pt x="3422563" y="1244600"/>
                </a:lnTo>
                <a:lnTo>
                  <a:pt x="3398676" y="1206500"/>
                </a:lnTo>
                <a:lnTo>
                  <a:pt x="3373482" y="1155700"/>
                </a:lnTo>
                <a:lnTo>
                  <a:pt x="3347011" y="1117600"/>
                </a:lnTo>
                <a:lnTo>
                  <a:pt x="3319290" y="1079500"/>
                </a:lnTo>
                <a:lnTo>
                  <a:pt x="3290347" y="1041400"/>
                </a:lnTo>
                <a:lnTo>
                  <a:pt x="3260213" y="1003300"/>
                </a:lnTo>
                <a:lnTo>
                  <a:pt x="3733250" y="1003300"/>
                </a:lnTo>
                <a:lnTo>
                  <a:pt x="3755179" y="1054100"/>
                </a:lnTo>
                <a:lnTo>
                  <a:pt x="3776223" y="1092200"/>
                </a:lnTo>
                <a:lnTo>
                  <a:pt x="3796369" y="1130300"/>
                </a:lnTo>
                <a:lnTo>
                  <a:pt x="3815604" y="1168400"/>
                </a:lnTo>
                <a:lnTo>
                  <a:pt x="3833914" y="1219200"/>
                </a:lnTo>
                <a:lnTo>
                  <a:pt x="3851287" y="1257300"/>
                </a:lnTo>
                <a:lnTo>
                  <a:pt x="3867708" y="1295400"/>
                </a:lnTo>
                <a:lnTo>
                  <a:pt x="3883166" y="1346200"/>
                </a:lnTo>
                <a:lnTo>
                  <a:pt x="3897646" y="1384300"/>
                </a:lnTo>
                <a:lnTo>
                  <a:pt x="3911136" y="1435100"/>
                </a:lnTo>
                <a:lnTo>
                  <a:pt x="3923623" y="1473200"/>
                </a:lnTo>
                <a:lnTo>
                  <a:pt x="3935092" y="1524000"/>
                </a:lnTo>
                <a:lnTo>
                  <a:pt x="3945532" y="1562100"/>
                </a:lnTo>
                <a:lnTo>
                  <a:pt x="3954929" y="1612900"/>
                </a:lnTo>
                <a:lnTo>
                  <a:pt x="3963270" y="1651000"/>
                </a:lnTo>
                <a:lnTo>
                  <a:pt x="3970541" y="1701800"/>
                </a:lnTo>
                <a:lnTo>
                  <a:pt x="3976730" y="1752600"/>
                </a:lnTo>
                <a:lnTo>
                  <a:pt x="3981823" y="1803400"/>
                </a:lnTo>
                <a:lnTo>
                  <a:pt x="3985807" y="1841500"/>
                </a:lnTo>
                <a:lnTo>
                  <a:pt x="3988669" y="1892300"/>
                </a:lnTo>
                <a:lnTo>
                  <a:pt x="3990396" y="1943100"/>
                </a:lnTo>
                <a:lnTo>
                  <a:pt x="3990974" y="1993900"/>
                </a:lnTo>
                <a:lnTo>
                  <a:pt x="3990396" y="2032000"/>
                </a:lnTo>
                <a:lnTo>
                  <a:pt x="3988669" y="2082800"/>
                </a:lnTo>
                <a:lnTo>
                  <a:pt x="3985807" y="2133600"/>
                </a:lnTo>
                <a:lnTo>
                  <a:pt x="3981823" y="2184400"/>
                </a:lnTo>
                <a:lnTo>
                  <a:pt x="3976730" y="2222500"/>
                </a:lnTo>
                <a:lnTo>
                  <a:pt x="3970541" y="2273300"/>
                </a:lnTo>
                <a:lnTo>
                  <a:pt x="3963270" y="2324100"/>
                </a:lnTo>
                <a:lnTo>
                  <a:pt x="3954929" y="2362200"/>
                </a:lnTo>
                <a:lnTo>
                  <a:pt x="3945532" y="2413000"/>
                </a:lnTo>
                <a:lnTo>
                  <a:pt x="3935092" y="2463800"/>
                </a:lnTo>
                <a:lnTo>
                  <a:pt x="3923622" y="2501900"/>
                </a:lnTo>
                <a:lnTo>
                  <a:pt x="3911136" y="2552700"/>
                </a:lnTo>
                <a:lnTo>
                  <a:pt x="3897646" y="2590800"/>
                </a:lnTo>
                <a:lnTo>
                  <a:pt x="3883166" y="2641600"/>
                </a:lnTo>
                <a:lnTo>
                  <a:pt x="3867708" y="2679700"/>
                </a:lnTo>
                <a:lnTo>
                  <a:pt x="3851286" y="2717800"/>
                </a:lnTo>
                <a:lnTo>
                  <a:pt x="3833914" y="2768600"/>
                </a:lnTo>
                <a:lnTo>
                  <a:pt x="3815604" y="2806700"/>
                </a:lnTo>
                <a:lnTo>
                  <a:pt x="3796369" y="2844800"/>
                </a:lnTo>
                <a:lnTo>
                  <a:pt x="3776223" y="2882900"/>
                </a:lnTo>
                <a:lnTo>
                  <a:pt x="3755179" y="2933700"/>
                </a:lnTo>
                <a:lnTo>
                  <a:pt x="3733249" y="2971800"/>
                </a:lnTo>
                <a:lnTo>
                  <a:pt x="3710448" y="3009900"/>
                </a:lnTo>
                <a:lnTo>
                  <a:pt x="3686788" y="3048000"/>
                </a:lnTo>
                <a:lnTo>
                  <a:pt x="3662283" y="3086100"/>
                </a:lnTo>
                <a:lnTo>
                  <a:pt x="3636945" y="3124200"/>
                </a:lnTo>
                <a:lnTo>
                  <a:pt x="3610788" y="3162300"/>
                </a:lnTo>
                <a:lnTo>
                  <a:pt x="3583824" y="3200400"/>
                </a:lnTo>
                <a:lnTo>
                  <a:pt x="3556068" y="3225800"/>
                </a:lnTo>
                <a:lnTo>
                  <a:pt x="3527533" y="3263900"/>
                </a:lnTo>
                <a:lnTo>
                  <a:pt x="3498230" y="3302000"/>
                </a:lnTo>
                <a:lnTo>
                  <a:pt x="3468175" y="3340100"/>
                </a:lnTo>
                <a:lnTo>
                  <a:pt x="3437379" y="3365500"/>
                </a:lnTo>
                <a:lnTo>
                  <a:pt x="3405856" y="3403600"/>
                </a:lnTo>
                <a:lnTo>
                  <a:pt x="3373619" y="3429000"/>
                </a:lnTo>
                <a:lnTo>
                  <a:pt x="3340682" y="3467100"/>
                </a:lnTo>
                <a:lnTo>
                  <a:pt x="3307056" y="3492500"/>
                </a:lnTo>
                <a:lnTo>
                  <a:pt x="3272757" y="3517900"/>
                </a:lnTo>
                <a:lnTo>
                  <a:pt x="3237796" y="3556000"/>
                </a:lnTo>
                <a:lnTo>
                  <a:pt x="3202188" y="3581400"/>
                </a:lnTo>
                <a:lnTo>
                  <a:pt x="3184066" y="3594100"/>
                </a:lnTo>
                <a:close/>
              </a:path>
              <a:path w="3990975" h="3987800">
                <a:moveTo>
                  <a:pt x="2234605" y="3975100"/>
                </a:moveTo>
                <a:lnTo>
                  <a:pt x="1756369" y="3975100"/>
                </a:lnTo>
                <a:lnTo>
                  <a:pt x="1709488" y="3962400"/>
                </a:lnTo>
                <a:lnTo>
                  <a:pt x="2281486" y="3962400"/>
                </a:lnTo>
                <a:lnTo>
                  <a:pt x="2234605" y="3975100"/>
                </a:lnTo>
                <a:close/>
              </a:path>
              <a:path w="3990975" h="3987800">
                <a:moveTo>
                  <a:pt x="2092025" y="3987800"/>
                </a:moveTo>
                <a:lnTo>
                  <a:pt x="1898949" y="3987800"/>
                </a:lnTo>
                <a:lnTo>
                  <a:pt x="1851112" y="3975100"/>
                </a:lnTo>
                <a:lnTo>
                  <a:pt x="2139862" y="3975100"/>
                </a:lnTo>
                <a:lnTo>
                  <a:pt x="2092025" y="3987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69078" y="1291250"/>
              <a:ext cx="15992475" cy="3848100"/>
            </a:xfrm>
            <a:custGeom>
              <a:avLst/>
              <a:gdLst/>
              <a:ahLst/>
              <a:cxnLst/>
              <a:rect l="l" t="t" r="r" b="b"/>
              <a:pathLst>
                <a:path w="15992475" h="3848100">
                  <a:moveTo>
                    <a:pt x="15992473" y="3848099"/>
                  </a:moveTo>
                  <a:lnTo>
                    <a:pt x="0" y="3848099"/>
                  </a:lnTo>
                  <a:lnTo>
                    <a:pt x="0" y="0"/>
                  </a:lnTo>
                  <a:lnTo>
                    <a:pt x="15992473" y="0"/>
                  </a:lnTo>
                  <a:lnTo>
                    <a:pt x="15992473" y="3848099"/>
                  </a:lnTo>
                  <a:close/>
                </a:path>
              </a:pathLst>
            </a:custGeom>
            <a:solidFill>
              <a:srgbClr val="F6F7F2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69078" y="1291250"/>
            <a:ext cx="15992475" cy="3848100"/>
          </a:xfrm>
          <a:prstGeom prst="rect"/>
        </p:spPr>
        <p:txBody>
          <a:bodyPr wrap="square" lIns="0" tIns="1022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805"/>
              </a:spcBef>
            </a:pPr>
            <a:endParaRPr sz="6400">
              <a:latin typeface="Times New Roman"/>
              <a:cs typeface="Times New Roman"/>
            </a:endParaRPr>
          </a:p>
          <a:p>
            <a:pPr marL="4977765">
              <a:lnSpc>
                <a:spcPct val="100000"/>
              </a:lnSpc>
            </a:pPr>
            <a:r>
              <a:rPr dirty="0" sz="6400" spc="-150" b="1">
                <a:solidFill>
                  <a:srgbClr val="0F4480"/>
                </a:solidFill>
                <a:latin typeface="Trebuchet MS"/>
                <a:cs typeface="Trebuchet MS"/>
              </a:rPr>
              <a:t>PLAN</a:t>
            </a:r>
            <a:r>
              <a:rPr dirty="0" sz="6400" spc="-320" b="1">
                <a:solidFill>
                  <a:srgbClr val="0F4480"/>
                </a:solidFill>
                <a:latin typeface="Trebuchet MS"/>
                <a:cs typeface="Trebuchet MS"/>
              </a:rPr>
              <a:t> </a:t>
            </a:r>
            <a:r>
              <a:rPr dirty="0" sz="6400" spc="-229" b="1">
                <a:solidFill>
                  <a:srgbClr val="0F4480"/>
                </a:solidFill>
                <a:latin typeface="Trebuchet MS"/>
                <a:cs typeface="Trebuchet MS"/>
              </a:rPr>
              <a:t>DE</a:t>
            </a:r>
            <a:r>
              <a:rPr dirty="0" sz="6400" spc="-315" b="1">
                <a:solidFill>
                  <a:srgbClr val="0F4480"/>
                </a:solidFill>
                <a:latin typeface="Trebuchet MS"/>
                <a:cs typeface="Trebuchet MS"/>
              </a:rPr>
              <a:t> </a:t>
            </a:r>
            <a:r>
              <a:rPr dirty="0" sz="6400" spc="200" b="1">
                <a:solidFill>
                  <a:srgbClr val="0F4480"/>
                </a:solidFill>
                <a:latin typeface="Trebuchet MS"/>
                <a:cs typeface="Trebuchet MS"/>
              </a:rPr>
              <a:t>CONVIVENCIA</a:t>
            </a:r>
            <a:endParaRPr sz="6400">
              <a:latin typeface="Trebuchet MS"/>
              <a:cs typeface="Trebuchet MS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2285763" y="3437735"/>
            <a:ext cx="13721080" cy="4185920"/>
            <a:chOff x="2285763" y="3437735"/>
            <a:chExt cx="13721080" cy="418592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42928" y="3437735"/>
              <a:ext cx="3181349" cy="139064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310828" y="5870403"/>
              <a:ext cx="4223385" cy="1731645"/>
            </a:xfrm>
            <a:custGeom>
              <a:avLst/>
              <a:gdLst/>
              <a:ahLst/>
              <a:cxnLst/>
              <a:rect l="l" t="t" r="r" b="b"/>
              <a:pathLst>
                <a:path w="4223384" h="1731645">
                  <a:moveTo>
                    <a:pt x="1852878" y="1731382"/>
                  </a:moveTo>
                  <a:lnTo>
                    <a:pt x="1738404" y="1731160"/>
                  </a:lnTo>
                  <a:lnTo>
                    <a:pt x="1633467" y="1730480"/>
                  </a:lnTo>
                  <a:lnTo>
                    <a:pt x="1536291" y="1729320"/>
                  </a:lnTo>
                  <a:lnTo>
                    <a:pt x="1445101" y="1727660"/>
                  </a:lnTo>
                  <a:lnTo>
                    <a:pt x="1263851" y="1723122"/>
                  </a:lnTo>
                  <a:lnTo>
                    <a:pt x="922214" y="1716967"/>
                  </a:lnTo>
                  <a:lnTo>
                    <a:pt x="818417" y="1714559"/>
                  </a:lnTo>
                  <a:lnTo>
                    <a:pt x="766555" y="1713057"/>
                  </a:lnTo>
                  <a:lnTo>
                    <a:pt x="693747" y="1710585"/>
                  </a:lnTo>
                  <a:lnTo>
                    <a:pt x="518312" y="1705973"/>
                  </a:lnTo>
                  <a:lnTo>
                    <a:pt x="449197" y="1703767"/>
                  </a:lnTo>
                  <a:lnTo>
                    <a:pt x="377832" y="1701014"/>
                  </a:lnTo>
                  <a:lnTo>
                    <a:pt x="339522" y="1699265"/>
                  </a:lnTo>
                  <a:lnTo>
                    <a:pt x="319751" y="1701197"/>
                  </a:lnTo>
                  <a:lnTo>
                    <a:pt x="302713" y="1702418"/>
                  </a:lnTo>
                  <a:lnTo>
                    <a:pt x="286328" y="1703145"/>
                  </a:lnTo>
                  <a:lnTo>
                    <a:pt x="265258" y="1703386"/>
                  </a:lnTo>
                  <a:lnTo>
                    <a:pt x="254797" y="1703140"/>
                  </a:lnTo>
                  <a:lnTo>
                    <a:pt x="185179" y="1696689"/>
                  </a:lnTo>
                  <a:lnTo>
                    <a:pt x="127882" y="1681605"/>
                  </a:lnTo>
                  <a:lnTo>
                    <a:pt x="84338" y="1658952"/>
                  </a:lnTo>
                  <a:lnTo>
                    <a:pt x="50337" y="1626429"/>
                  </a:lnTo>
                  <a:lnTo>
                    <a:pt x="27349" y="1583240"/>
                  </a:lnTo>
                  <a:lnTo>
                    <a:pt x="15874" y="1534778"/>
                  </a:lnTo>
                  <a:lnTo>
                    <a:pt x="11894" y="1483677"/>
                  </a:lnTo>
                  <a:lnTo>
                    <a:pt x="9802" y="1311749"/>
                  </a:lnTo>
                  <a:lnTo>
                    <a:pt x="7257" y="1184430"/>
                  </a:lnTo>
                  <a:lnTo>
                    <a:pt x="6461" y="1136918"/>
                  </a:lnTo>
                  <a:lnTo>
                    <a:pt x="6037" y="1089242"/>
                  </a:lnTo>
                  <a:lnTo>
                    <a:pt x="6177" y="1041721"/>
                  </a:lnTo>
                  <a:lnTo>
                    <a:pt x="6050" y="993677"/>
                  </a:lnTo>
                  <a:lnTo>
                    <a:pt x="5590" y="945579"/>
                  </a:lnTo>
                  <a:lnTo>
                    <a:pt x="4014" y="849912"/>
                  </a:lnTo>
                  <a:lnTo>
                    <a:pt x="1060" y="695367"/>
                  </a:lnTo>
                  <a:lnTo>
                    <a:pt x="349" y="641223"/>
                  </a:lnTo>
                  <a:lnTo>
                    <a:pt x="0" y="586913"/>
                  </a:lnTo>
                  <a:lnTo>
                    <a:pt x="135" y="532553"/>
                  </a:lnTo>
                  <a:lnTo>
                    <a:pt x="879" y="478260"/>
                  </a:lnTo>
                  <a:lnTo>
                    <a:pt x="3684" y="375878"/>
                  </a:lnTo>
                  <a:lnTo>
                    <a:pt x="4804" y="309699"/>
                  </a:lnTo>
                  <a:lnTo>
                    <a:pt x="6741" y="264560"/>
                  </a:lnTo>
                  <a:lnTo>
                    <a:pt x="10955" y="218093"/>
                  </a:lnTo>
                  <a:lnTo>
                    <a:pt x="18398" y="174009"/>
                  </a:lnTo>
                  <a:lnTo>
                    <a:pt x="30055" y="133242"/>
                  </a:lnTo>
                  <a:lnTo>
                    <a:pt x="50356" y="90671"/>
                  </a:lnTo>
                  <a:lnTo>
                    <a:pt x="82035" y="54087"/>
                  </a:lnTo>
                  <a:lnTo>
                    <a:pt x="123904" y="28539"/>
                  </a:lnTo>
                  <a:lnTo>
                    <a:pt x="180903" y="14220"/>
                  </a:lnTo>
                  <a:lnTo>
                    <a:pt x="222744" y="11271"/>
                  </a:lnTo>
                  <a:lnTo>
                    <a:pt x="238016" y="11075"/>
                  </a:lnTo>
                  <a:lnTo>
                    <a:pt x="263697" y="11571"/>
                  </a:lnTo>
                  <a:lnTo>
                    <a:pt x="289299" y="12895"/>
                  </a:lnTo>
                  <a:lnTo>
                    <a:pt x="314562" y="14799"/>
                  </a:lnTo>
                  <a:lnTo>
                    <a:pt x="340968" y="17200"/>
                  </a:lnTo>
                  <a:lnTo>
                    <a:pt x="392378" y="15148"/>
                  </a:lnTo>
                  <a:lnTo>
                    <a:pt x="443338" y="13439"/>
                  </a:lnTo>
                  <a:lnTo>
                    <a:pt x="545509" y="10534"/>
                  </a:lnTo>
                  <a:lnTo>
                    <a:pt x="647893" y="8240"/>
                  </a:lnTo>
                  <a:lnTo>
                    <a:pt x="750346" y="6471"/>
                  </a:lnTo>
                  <a:lnTo>
                    <a:pt x="852721" y="5138"/>
                  </a:lnTo>
                  <a:lnTo>
                    <a:pt x="1005824" y="3770"/>
                  </a:lnTo>
                  <a:lnTo>
                    <a:pt x="1585696" y="441"/>
                  </a:lnTo>
                  <a:lnTo>
                    <a:pt x="1709472" y="238"/>
                  </a:lnTo>
                  <a:lnTo>
                    <a:pt x="1870185" y="1036"/>
                  </a:lnTo>
                  <a:lnTo>
                    <a:pt x="2038870" y="1005"/>
                  </a:lnTo>
                  <a:lnTo>
                    <a:pt x="2372718" y="0"/>
                  </a:lnTo>
                  <a:lnTo>
                    <a:pt x="2477401" y="22"/>
                  </a:lnTo>
                  <a:lnTo>
                    <a:pt x="2583480" y="464"/>
                  </a:lnTo>
                  <a:lnTo>
                    <a:pt x="2680779" y="1372"/>
                  </a:lnTo>
                  <a:lnTo>
                    <a:pt x="2771450" y="2767"/>
                  </a:lnTo>
                  <a:lnTo>
                    <a:pt x="2905415" y="5787"/>
                  </a:lnTo>
                  <a:lnTo>
                    <a:pt x="3001191" y="7523"/>
                  </a:lnTo>
                  <a:lnTo>
                    <a:pt x="3251833" y="10780"/>
                  </a:lnTo>
                  <a:lnTo>
                    <a:pt x="3361345" y="12602"/>
                  </a:lnTo>
                  <a:lnTo>
                    <a:pt x="3416137" y="13808"/>
                  </a:lnTo>
                  <a:lnTo>
                    <a:pt x="3492786" y="15851"/>
                  </a:lnTo>
                  <a:lnTo>
                    <a:pt x="3664836" y="18936"/>
                  </a:lnTo>
                  <a:lnTo>
                    <a:pt x="3712430" y="19929"/>
                  </a:lnTo>
                  <a:lnTo>
                    <a:pt x="3761870" y="21146"/>
                  </a:lnTo>
                  <a:lnTo>
                    <a:pt x="3812533" y="22642"/>
                  </a:lnTo>
                  <a:lnTo>
                    <a:pt x="3863792" y="24472"/>
                  </a:lnTo>
                  <a:lnTo>
                    <a:pt x="3915024" y="26690"/>
                  </a:lnTo>
                  <a:lnTo>
                    <a:pt x="3967766" y="29384"/>
                  </a:lnTo>
                  <a:lnTo>
                    <a:pt x="3983076" y="29228"/>
                  </a:lnTo>
                  <a:lnTo>
                    <a:pt x="4042270" y="34643"/>
                  </a:lnTo>
                  <a:lnTo>
                    <a:pt x="4083077" y="44153"/>
                  </a:lnTo>
                  <a:lnTo>
                    <a:pt x="4122753" y="62125"/>
                  </a:lnTo>
                  <a:lnTo>
                    <a:pt x="4154490" y="90400"/>
                  </a:lnTo>
                  <a:lnTo>
                    <a:pt x="4175248" y="125197"/>
                  </a:lnTo>
                  <a:lnTo>
                    <a:pt x="4190705" y="172130"/>
                  </a:lnTo>
                  <a:lnTo>
                    <a:pt x="4200035" y="219757"/>
                  </a:lnTo>
                  <a:lnTo>
                    <a:pt x="4206270" y="266134"/>
                  </a:lnTo>
                  <a:lnTo>
                    <a:pt x="4210243" y="311991"/>
                  </a:lnTo>
                  <a:lnTo>
                    <a:pt x="4213990" y="391152"/>
                  </a:lnTo>
                  <a:lnTo>
                    <a:pt x="4216563" y="489371"/>
                  </a:lnTo>
                  <a:lnTo>
                    <a:pt x="4219664" y="642726"/>
                  </a:lnTo>
                  <a:lnTo>
                    <a:pt x="4221700" y="727564"/>
                  </a:lnTo>
                  <a:lnTo>
                    <a:pt x="4222521" y="781647"/>
                  </a:lnTo>
                  <a:lnTo>
                    <a:pt x="4222999" y="835805"/>
                  </a:lnTo>
                  <a:lnTo>
                    <a:pt x="4223190" y="889950"/>
                  </a:lnTo>
                  <a:lnTo>
                    <a:pt x="4222947" y="997849"/>
                  </a:lnTo>
                  <a:lnTo>
                    <a:pt x="4222130" y="1122269"/>
                  </a:lnTo>
                  <a:lnTo>
                    <a:pt x="4221751" y="1161082"/>
                  </a:lnTo>
                  <a:lnTo>
                    <a:pt x="4221005" y="1201502"/>
                  </a:lnTo>
                  <a:lnTo>
                    <a:pt x="4219885" y="1243823"/>
                  </a:lnTo>
                  <a:lnTo>
                    <a:pt x="4217038" y="1326469"/>
                  </a:lnTo>
                  <a:lnTo>
                    <a:pt x="4215469" y="1367682"/>
                  </a:lnTo>
                  <a:lnTo>
                    <a:pt x="4213602" y="1410670"/>
                  </a:lnTo>
                  <a:lnTo>
                    <a:pt x="4211365" y="1454124"/>
                  </a:lnTo>
                  <a:lnTo>
                    <a:pt x="4206149" y="1514798"/>
                  </a:lnTo>
                  <a:lnTo>
                    <a:pt x="4200425" y="1559040"/>
                  </a:lnTo>
                  <a:lnTo>
                    <a:pt x="4193195" y="1599227"/>
                  </a:lnTo>
                  <a:lnTo>
                    <a:pt x="4181558" y="1639704"/>
                  </a:lnTo>
                  <a:lnTo>
                    <a:pt x="4160217" y="1675423"/>
                  </a:lnTo>
                  <a:lnTo>
                    <a:pt x="4118201" y="1695904"/>
                  </a:lnTo>
                  <a:lnTo>
                    <a:pt x="4084220" y="1698764"/>
                  </a:lnTo>
                  <a:lnTo>
                    <a:pt x="4067028" y="1698611"/>
                  </a:lnTo>
                  <a:lnTo>
                    <a:pt x="4059114" y="1698251"/>
                  </a:lnTo>
                  <a:lnTo>
                    <a:pt x="4050543" y="1697516"/>
                  </a:lnTo>
                  <a:lnTo>
                    <a:pt x="4047100" y="1697024"/>
                  </a:lnTo>
                  <a:lnTo>
                    <a:pt x="4003563" y="1700840"/>
                  </a:lnTo>
                  <a:lnTo>
                    <a:pt x="3944658" y="1704848"/>
                  </a:lnTo>
                  <a:lnTo>
                    <a:pt x="3891607" y="1707824"/>
                  </a:lnTo>
                  <a:lnTo>
                    <a:pt x="3838569" y="1710439"/>
                  </a:lnTo>
                  <a:lnTo>
                    <a:pt x="3785640" y="1712727"/>
                  </a:lnTo>
                  <a:lnTo>
                    <a:pt x="3732920" y="1714723"/>
                  </a:lnTo>
                  <a:lnTo>
                    <a:pt x="3680506" y="1716464"/>
                  </a:lnTo>
                  <a:lnTo>
                    <a:pt x="3628498" y="1717984"/>
                  </a:lnTo>
                  <a:lnTo>
                    <a:pt x="3526088" y="1720502"/>
                  </a:lnTo>
                  <a:lnTo>
                    <a:pt x="3420753" y="1722592"/>
                  </a:lnTo>
                  <a:lnTo>
                    <a:pt x="3311503" y="1724298"/>
                  </a:lnTo>
                  <a:lnTo>
                    <a:pt x="3153183" y="1726173"/>
                  </a:lnTo>
                  <a:lnTo>
                    <a:pt x="2712061" y="1730253"/>
                  </a:lnTo>
                  <a:lnTo>
                    <a:pt x="2617278" y="1730795"/>
                  </a:lnTo>
                  <a:lnTo>
                    <a:pt x="2520619" y="1730777"/>
                  </a:lnTo>
                  <a:lnTo>
                    <a:pt x="2377786" y="1730223"/>
                  </a:lnTo>
                  <a:lnTo>
                    <a:pt x="1852878" y="17313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285763" y="5845272"/>
              <a:ext cx="4273550" cy="1778000"/>
            </a:xfrm>
            <a:custGeom>
              <a:avLst/>
              <a:gdLst/>
              <a:ahLst/>
              <a:cxnLst/>
              <a:rect l="l" t="t" r="r" b="b"/>
              <a:pathLst>
                <a:path w="4273550" h="1778000">
                  <a:moveTo>
                    <a:pt x="326532" y="12699"/>
                  </a:moveTo>
                  <a:lnTo>
                    <a:pt x="202687" y="12699"/>
                  </a:lnTo>
                  <a:lnTo>
                    <a:pt x="243918" y="0"/>
                  </a:lnTo>
                  <a:lnTo>
                    <a:pt x="285403" y="0"/>
                  </a:lnTo>
                  <a:lnTo>
                    <a:pt x="326532" y="12699"/>
                  </a:lnTo>
                  <a:close/>
                </a:path>
                <a:path w="4273550" h="1778000">
                  <a:moveTo>
                    <a:pt x="3445510" y="12699"/>
                  </a:moveTo>
                  <a:lnTo>
                    <a:pt x="466211" y="12699"/>
                  </a:lnTo>
                  <a:lnTo>
                    <a:pt x="515941" y="0"/>
                  </a:lnTo>
                  <a:lnTo>
                    <a:pt x="3394449" y="0"/>
                  </a:lnTo>
                  <a:lnTo>
                    <a:pt x="3445510" y="12699"/>
                  </a:lnTo>
                  <a:close/>
                </a:path>
                <a:path w="4273550" h="1778000">
                  <a:moveTo>
                    <a:pt x="4091855" y="38099"/>
                  </a:moveTo>
                  <a:lnTo>
                    <a:pt x="121830" y="38099"/>
                  </a:lnTo>
                  <a:lnTo>
                    <a:pt x="140269" y="25399"/>
                  </a:lnTo>
                  <a:lnTo>
                    <a:pt x="160182" y="12699"/>
                  </a:lnTo>
                  <a:lnTo>
                    <a:pt x="3877476" y="12699"/>
                  </a:lnTo>
                  <a:lnTo>
                    <a:pt x="3935157" y="25399"/>
                  </a:lnTo>
                  <a:lnTo>
                    <a:pt x="4067693" y="25399"/>
                  </a:lnTo>
                  <a:lnTo>
                    <a:pt x="4091855" y="38099"/>
                  </a:lnTo>
                  <a:close/>
                </a:path>
                <a:path w="4273550" h="1778000">
                  <a:moveTo>
                    <a:pt x="317748" y="1714499"/>
                  </a:moveTo>
                  <a:lnTo>
                    <a:pt x="111374" y="1714499"/>
                  </a:lnTo>
                  <a:lnTo>
                    <a:pt x="95694" y="1701799"/>
                  </a:lnTo>
                  <a:lnTo>
                    <a:pt x="80793" y="1689099"/>
                  </a:lnTo>
                  <a:lnTo>
                    <a:pt x="66988" y="1676399"/>
                  </a:lnTo>
                  <a:lnTo>
                    <a:pt x="54759" y="1663699"/>
                  </a:lnTo>
                  <a:lnTo>
                    <a:pt x="44177" y="1638299"/>
                  </a:lnTo>
                  <a:lnTo>
                    <a:pt x="35312" y="1625599"/>
                  </a:lnTo>
                  <a:lnTo>
                    <a:pt x="28359" y="1612899"/>
                  </a:lnTo>
                  <a:lnTo>
                    <a:pt x="22902" y="1587499"/>
                  </a:lnTo>
                  <a:lnTo>
                    <a:pt x="18801" y="1574799"/>
                  </a:lnTo>
                  <a:lnTo>
                    <a:pt x="15914" y="1562099"/>
                  </a:lnTo>
                  <a:lnTo>
                    <a:pt x="13881" y="1536699"/>
                  </a:lnTo>
                  <a:lnTo>
                    <a:pt x="12556" y="1523999"/>
                  </a:lnTo>
                  <a:lnTo>
                    <a:pt x="11786" y="1511299"/>
                  </a:lnTo>
                  <a:lnTo>
                    <a:pt x="11417" y="1485899"/>
                  </a:lnTo>
                  <a:lnTo>
                    <a:pt x="9995" y="1358899"/>
                  </a:lnTo>
                  <a:lnTo>
                    <a:pt x="9234" y="1308099"/>
                  </a:lnTo>
                  <a:lnTo>
                    <a:pt x="8228" y="1257299"/>
                  </a:lnTo>
                  <a:lnTo>
                    <a:pt x="7189" y="1206499"/>
                  </a:lnTo>
                  <a:lnTo>
                    <a:pt x="6330" y="1155699"/>
                  </a:lnTo>
                  <a:lnTo>
                    <a:pt x="5979" y="1117599"/>
                  </a:lnTo>
                  <a:lnTo>
                    <a:pt x="5960" y="1041399"/>
                  </a:lnTo>
                  <a:lnTo>
                    <a:pt x="5848" y="1003299"/>
                  </a:lnTo>
                  <a:lnTo>
                    <a:pt x="5320" y="952499"/>
                  </a:lnTo>
                  <a:lnTo>
                    <a:pt x="4518" y="901699"/>
                  </a:lnTo>
                  <a:lnTo>
                    <a:pt x="3547" y="850899"/>
                  </a:lnTo>
                  <a:lnTo>
                    <a:pt x="2510" y="800099"/>
                  </a:lnTo>
                  <a:lnTo>
                    <a:pt x="1512" y="749299"/>
                  </a:lnTo>
                  <a:lnTo>
                    <a:pt x="658" y="698499"/>
                  </a:lnTo>
                  <a:lnTo>
                    <a:pt x="51" y="647699"/>
                  </a:lnTo>
                  <a:lnTo>
                    <a:pt x="0" y="546099"/>
                  </a:lnTo>
                  <a:lnTo>
                    <a:pt x="763" y="495299"/>
                  </a:lnTo>
                  <a:lnTo>
                    <a:pt x="2893" y="419099"/>
                  </a:lnTo>
                  <a:lnTo>
                    <a:pt x="3444" y="393699"/>
                  </a:lnTo>
                  <a:lnTo>
                    <a:pt x="3876" y="380999"/>
                  </a:lnTo>
                  <a:lnTo>
                    <a:pt x="4583" y="330199"/>
                  </a:lnTo>
                  <a:lnTo>
                    <a:pt x="5322" y="304799"/>
                  </a:lnTo>
                  <a:lnTo>
                    <a:pt x="6505" y="279399"/>
                  </a:lnTo>
                  <a:lnTo>
                    <a:pt x="8199" y="253999"/>
                  </a:lnTo>
                  <a:lnTo>
                    <a:pt x="10599" y="241299"/>
                  </a:lnTo>
                  <a:lnTo>
                    <a:pt x="13875" y="215899"/>
                  </a:lnTo>
                  <a:lnTo>
                    <a:pt x="24138" y="165099"/>
                  </a:lnTo>
                  <a:lnTo>
                    <a:pt x="36291" y="126999"/>
                  </a:lnTo>
                  <a:lnTo>
                    <a:pt x="41600" y="114299"/>
                  </a:lnTo>
                  <a:lnTo>
                    <a:pt x="44364" y="114299"/>
                  </a:lnTo>
                  <a:lnTo>
                    <a:pt x="47478" y="101599"/>
                  </a:lnTo>
                  <a:lnTo>
                    <a:pt x="54067" y="101599"/>
                  </a:lnTo>
                  <a:lnTo>
                    <a:pt x="57870" y="88899"/>
                  </a:lnTo>
                  <a:lnTo>
                    <a:pt x="61716" y="88899"/>
                  </a:lnTo>
                  <a:lnTo>
                    <a:pt x="65762" y="76199"/>
                  </a:lnTo>
                  <a:lnTo>
                    <a:pt x="70167" y="76199"/>
                  </a:lnTo>
                  <a:lnTo>
                    <a:pt x="79540" y="63499"/>
                  </a:lnTo>
                  <a:lnTo>
                    <a:pt x="91265" y="50799"/>
                  </a:lnTo>
                  <a:lnTo>
                    <a:pt x="105356" y="38099"/>
                  </a:lnTo>
                  <a:lnTo>
                    <a:pt x="216408" y="38099"/>
                  </a:lnTo>
                  <a:lnTo>
                    <a:pt x="203689" y="50799"/>
                  </a:lnTo>
                  <a:lnTo>
                    <a:pt x="178542" y="50799"/>
                  </a:lnTo>
                  <a:lnTo>
                    <a:pt x="154642" y="63499"/>
                  </a:lnTo>
                  <a:lnTo>
                    <a:pt x="113880" y="88899"/>
                  </a:lnTo>
                  <a:lnTo>
                    <a:pt x="86112" y="126999"/>
                  </a:lnTo>
                  <a:lnTo>
                    <a:pt x="69892" y="177799"/>
                  </a:lnTo>
                  <a:lnTo>
                    <a:pt x="61530" y="228599"/>
                  </a:lnTo>
                  <a:lnTo>
                    <a:pt x="58190" y="279399"/>
                  </a:lnTo>
                  <a:lnTo>
                    <a:pt x="57782" y="304799"/>
                  </a:lnTo>
                  <a:lnTo>
                    <a:pt x="57906" y="317499"/>
                  </a:lnTo>
                  <a:lnTo>
                    <a:pt x="58031" y="330199"/>
                  </a:lnTo>
                  <a:lnTo>
                    <a:pt x="58635" y="368299"/>
                  </a:lnTo>
                  <a:lnTo>
                    <a:pt x="59295" y="393699"/>
                  </a:lnTo>
                  <a:lnTo>
                    <a:pt x="61508" y="507999"/>
                  </a:lnTo>
                  <a:lnTo>
                    <a:pt x="62582" y="558799"/>
                  </a:lnTo>
                  <a:lnTo>
                    <a:pt x="63789" y="622299"/>
                  </a:lnTo>
                  <a:lnTo>
                    <a:pt x="65245" y="673099"/>
                  </a:lnTo>
                  <a:lnTo>
                    <a:pt x="67067" y="723899"/>
                  </a:lnTo>
                  <a:lnTo>
                    <a:pt x="68729" y="774699"/>
                  </a:lnTo>
                  <a:lnTo>
                    <a:pt x="70147" y="825499"/>
                  </a:lnTo>
                  <a:lnTo>
                    <a:pt x="71361" y="876299"/>
                  </a:lnTo>
                  <a:lnTo>
                    <a:pt x="72413" y="927099"/>
                  </a:lnTo>
                  <a:lnTo>
                    <a:pt x="73344" y="977899"/>
                  </a:lnTo>
                  <a:lnTo>
                    <a:pt x="74194" y="1028699"/>
                  </a:lnTo>
                  <a:lnTo>
                    <a:pt x="75818" y="1117599"/>
                  </a:lnTo>
                  <a:lnTo>
                    <a:pt x="76673" y="1168399"/>
                  </a:lnTo>
                  <a:lnTo>
                    <a:pt x="78487" y="1269999"/>
                  </a:lnTo>
                  <a:lnTo>
                    <a:pt x="79253" y="1308099"/>
                  </a:lnTo>
                  <a:lnTo>
                    <a:pt x="79888" y="1358899"/>
                  </a:lnTo>
                  <a:lnTo>
                    <a:pt x="80246" y="1396999"/>
                  </a:lnTo>
                  <a:lnTo>
                    <a:pt x="80366" y="1409699"/>
                  </a:lnTo>
                  <a:lnTo>
                    <a:pt x="80542" y="1422399"/>
                  </a:lnTo>
                  <a:lnTo>
                    <a:pt x="80659" y="1498599"/>
                  </a:lnTo>
                  <a:lnTo>
                    <a:pt x="82360" y="1536699"/>
                  </a:lnTo>
                  <a:lnTo>
                    <a:pt x="88218" y="1574799"/>
                  </a:lnTo>
                  <a:lnTo>
                    <a:pt x="92697" y="1587499"/>
                  </a:lnTo>
                  <a:lnTo>
                    <a:pt x="99518" y="1612899"/>
                  </a:lnTo>
                  <a:lnTo>
                    <a:pt x="109496" y="1625599"/>
                  </a:lnTo>
                  <a:lnTo>
                    <a:pt x="123445" y="1638299"/>
                  </a:lnTo>
                  <a:lnTo>
                    <a:pt x="132059" y="1650999"/>
                  </a:lnTo>
                  <a:lnTo>
                    <a:pt x="141777" y="1663699"/>
                  </a:lnTo>
                  <a:lnTo>
                    <a:pt x="152496" y="1663699"/>
                  </a:lnTo>
                  <a:lnTo>
                    <a:pt x="164111" y="1676399"/>
                  </a:lnTo>
                  <a:lnTo>
                    <a:pt x="189326" y="1676399"/>
                  </a:lnTo>
                  <a:lnTo>
                    <a:pt x="202586" y="1689099"/>
                  </a:lnTo>
                  <a:lnTo>
                    <a:pt x="216063" y="1689099"/>
                  </a:lnTo>
                  <a:lnTo>
                    <a:pt x="243280" y="1701799"/>
                  </a:lnTo>
                  <a:lnTo>
                    <a:pt x="294908" y="1701799"/>
                  </a:lnTo>
                  <a:lnTo>
                    <a:pt x="317748" y="1714499"/>
                  </a:lnTo>
                  <a:close/>
                </a:path>
                <a:path w="4273550" h="1778000">
                  <a:moveTo>
                    <a:pt x="3890826" y="50799"/>
                  </a:moveTo>
                  <a:lnTo>
                    <a:pt x="537961" y="50799"/>
                  </a:lnTo>
                  <a:lnTo>
                    <a:pt x="353719" y="38099"/>
                  </a:lnTo>
                  <a:lnTo>
                    <a:pt x="3906110" y="38099"/>
                  </a:lnTo>
                  <a:lnTo>
                    <a:pt x="3890826" y="50799"/>
                  </a:lnTo>
                  <a:close/>
                </a:path>
                <a:path w="4273550" h="1778000">
                  <a:moveTo>
                    <a:pt x="4139090" y="50799"/>
                  </a:moveTo>
                  <a:lnTo>
                    <a:pt x="3994141" y="50799"/>
                  </a:lnTo>
                  <a:lnTo>
                    <a:pt x="3954857" y="38099"/>
                  </a:lnTo>
                  <a:lnTo>
                    <a:pt x="4127517" y="38099"/>
                  </a:lnTo>
                  <a:lnTo>
                    <a:pt x="4139090" y="50799"/>
                  </a:lnTo>
                  <a:close/>
                </a:path>
                <a:path w="4273550" h="1778000">
                  <a:moveTo>
                    <a:pt x="4161328" y="63499"/>
                  </a:moveTo>
                  <a:lnTo>
                    <a:pt x="4068085" y="63499"/>
                  </a:lnTo>
                  <a:lnTo>
                    <a:pt x="4031905" y="50799"/>
                  </a:lnTo>
                  <a:lnTo>
                    <a:pt x="4150389" y="50799"/>
                  </a:lnTo>
                  <a:lnTo>
                    <a:pt x="4161328" y="63499"/>
                  </a:lnTo>
                  <a:close/>
                </a:path>
                <a:path w="4273550" h="1778000">
                  <a:moveTo>
                    <a:pt x="4223306" y="1689099"/>
                  </a:moveTo>
                  <a:lnTo>
                    <a:pt x="4167956" y="1689099"/>
                  </a:lnTo>
                  <a:lnTo>
                    <a:pt x="4174746" y="1676399"/>
                  </a:lnTo>
                  <a:lnTo>
                    <a:pt x="4180097" y="1663699"/>
                  </a:lnTo>
                  <a:lnTo>
                    <a:pt x="4190307" y="1625599"/>
                  </a:lnTo>
                  <a:lnTo>
                    <a:pt x="4195161" y="1587499"/>
                  </a:lnTo>
                  <a:lnTo>
                    <a:pt x="4198481" y="1523999"/>
                  </a:lnTo>
                  <a:lnTo>
                    <a:pt x="4199561" y="1498599"/>
                  </a:lnTo>
                  <a:lnTo>
                    <a:pt x="4206503" y="1257299"/>
                  </a:lnTo>
                  <a:lnTo>
                    <a:pt x="4207820" y="1206499"/>
                  </a:lnTo>
                  <a:lnTo>
                    <a:pt x="4208464" y="1155699"/>
                  </a:lnTo>
                  <a:lnTo>
                    <a:pt x="4208769" y="1117599"/>
                  </a:lnTo>
                  <a:lnTo>
                    <a:pt x="4208871" y="1104899"/>
                  </a:lnTo>
                  <a:lnTo>
                    <a:pt x="4209360" y="1054099"/>
                  </a:lnTo>
                  <a:lnTo>
                    <a:pt x="4209482" y="1041399"/>
                  </a:lnTo>
                  <a:lnTo>
                    <a:pt x="4210735" y="990599"/>
                  </a:lnTo>
                  <a:lnTo>
                    <a:pt x="4211516" y="939799"/>
                  </a:lnTo>
                  <a:lnTo>
                    <a:pt x="4211757" y="901699"/>
                  </a:lnTo>
                  <a:lnTo>
                    <a:pt x="4211739" y="825499"/>
                  </a:lnTo>
                  <a:lnTo>
                    <a:pt x="4211603" y="800099"/>
                  </a:lnTo>
                  <a:lnTo>
                    <a:pt x="4211535" y="787399"/>
                  </a:lnTo>
                  <a:lnTo>
                    <a:pt x="4210805" y="698499"/>
                  </a:lnTo>
                  <a:lnTo>
                    <a:pt x="4210701" y="685799"/>
                  </a:lnTo>
                  <a:lnTo>
                    <a:pt x="4210443" y="647699"/>
                  </a:lnTo>
                  <a:lnTo>
                    <a:pt x="4210363" y="533399"/>
                  </a:lnTo>
                  <a:lnTo>
                    <a:pt x="4210931" y="482599"/>
                  </a:lnTo>
                  <a:lnTo>
                    <a:pt x="4212021" y="431799"/>
                  </a:lnTo>
                  <a:lnTo>
                    <a:pt x="4212623" y="393699"/>
                  </a:lnTo>
                  <a:lnTo>
                    <a:pt x="4212607" y="368299"/>
                  </a:lnTo>
                  <a:lnTo>
                    <a:pt x="4212376" y="355599"/>
                  </a:lnTo>
                  <a:lnTo>
                    <a:pt x="4211970" y="330199"/>
                  </a:lnTo>
                  <a:lnTo>
                    <a:pt x="4211680" y="317499"/>
                  </a:lnTo>
                  <a:lnTo>
                    <a:pt x="4211199" y="304799"/>
                  </a:lnTo>
                  <a:lnTo>
                    <a:pt x="4210197" y="292099"/>
                  </a:lnTo>
                  <a:lnTo>
                    <a:pt x="4208575" y="266699"/>
                  </a:lnTo>
                  <a:lnTo>
                    <a:pt x="4206661" y="253999"/>
                  </a:lnTo>
                  <a:lnTo>
                    <a:pt x="4204427" y="228599"/>
                  </a:lnTo>
                  <a:lnTo>
                    <a:pt x="4201718" y="215899"/>
                  </a:lnTo>
                  <a:lnTo>
                    <a:pt x="4198379" y="190499"/>
                  </a:lnTo>
                  <a:lnTo>
                    <a:pt x="4194371" y="177799"/>
                  </a:lnTo>
                  <a:lnTo>
                    <a:pt x="4189409" y="165099"/>
                  </a:lnTo>
                  <a:lnTo>
                    <a:pt x="4183370" y="139699"/>
                  </a:lnTo>
                  <a:lnTo>
                    <a:pt x="4176134" y="126999"/>
                  </a:lnTo>
                  <a:lnTo>
                    <a:pt x="4171781" y="114299"/>
                  </a:lnTo>
                  <a:lnTo>
                    <a:pt x="4166216" y="114299"/>
                  </a:lnTo>
                  <a:lnTo>
                    <a:pt x="4159281" y="101599"/>
                  </a:lnTo>
                  <a:lnTo>
                    <a:pt x="4150821" y="101599"/>
                  </a:lnTo>
                  <a:lnTo>
                    <a:pt x="4140840" y="88899"/>
                  </a:lnTo>
                  <a:lnTo>
                    <a:pt x="4129152" y="76199"/>
                  </a:lnTo>
                  <a:lnTo>
                    <a:pt x="4115880" y="76199"/>
                  </a:lnTo>
                  <a:lnTo>
                    <a:pt x="4101145" y="63499"/>
                  </a:lnTo>
                  <a:lnTo>
                    <a:pt x="4171795" y="63499"/>
                  </a:lnTo>
                  <a:lnTo>
                    <a:pt x="4181671" y="76199"/>
                  </a:lnTo>
                  <a:lnTo>
                    <a:pt x="4190864" y="88899"/>
                  </a:lnTo>
                  <a:lnTo>
                    <a:pt x="4199281" y="88899"/>
                  </a:lnTo>
                  <a:lnTo>
                    <a:pt x="4213677" y="114299"/>
                  </a:lnTo>
                  <a:lnTo>
                    <a:pt x="4224924" y="139699"/>
                  </a:lnTo>
                  <a:lnTo>
                    <a:pt x="4233603" y="165099"/>
                  </a:lnTo>
                  <a:lnTo>
                    <a:pt x="4240290" y="190499"/>
                  </a:lnTo>
                  <a:lnTo>
                    <a:pt x="4245573" y="203199"/>
                  </a:lnTo>
                  <a:lnTo>
                    <a:pt x="4253347" y="253999"/>
                  </a:lnTo>
                  <a:lnTo>
                    <a:pt x="4258879" y="304799"/>
                  </a:lnTo>
                  <a:lnTo>
                    <a:pt x="4262237" y="355599"/>
                  </a:lnTo>
                  <a:lnTo>
                    <a:pt x="4264331" y="406399"/>
                  </a:lnTo>
                  <a:lnTo>
                    <a:pt x="4265796" y="457199"/>
                  </a:lnTo>
                  <a:lnTo>
                    <a:pt x="4267487" y="533399"/>
                  </a:lnTo>
                  <a:lnTo>
                    <a:pt x="4268454" y="584199"/>
                  </a:lnTo>
                  <a:lnTo>
                    <a:pt x="4269493" y="634999"/>
                  </a:lnTo>
                  <a:lnTo>
                    <a:pt x="4270778" y="685799"/>
                  </a:lnTo>
                  <a:lnTo>
                    <a:pt x="4271927" y="736599"/>
                  </a:lnTo>
                  <a:lnTo>
                    <a:pt x="4272729" y="787399"/>
                  </a:lnTo>
                  <a:lnTo>
                    <a:pt x="4273104" y="825499"/>
                  </a:lnTo>
                  <a:lnTo>
                    <a:pt x="4273044" y="1054099"/>
                  </a:lnTo>
                  <a:lnTo>
                    <a:pt x="4272444" y="1142999"/>
                  </a:lnTo>
                  <a:lnTo>
                    <a:pt x="4272020" y="1181099"/>
                  </a:lnTo>
                  <a:lnTo>
                    <a:pt x="4271216" y="1219199"/>
                  </a:lnTo>
                  <a:lnTo>
                    <a:pt x="4270084" y="1269999"/>
                  </a:lnTo>
                  <a:lnTo>
                    <a:pt x="4268676" y="1308099"/>
                  </a:lnTo>
                  <a:lnTo>
                    <a:pt x="4267209" y="1346199"/>
                  </a:lnTo>
                  <a:lnTo>
                    <a:pt x="4265615" y="1396999"/>
                  </a:lnTo>
                  <a:lnTo>
                    <a:pt x="4263792" y="1435099"/>
                  </a:lnTo>
                  <a:lnTo>
                    <a:pt x="4261633" y="1473199"/>
                  </a:lnTo>
                  <a:lnTo>
                    <a:pt x="4260327" y="1498599"/>
                  </a:lnTo>
                  <a:lnTo>
                    <a:pt x="4258416" y="1511299"/>
                  </a:lnTo>
                  <a:lnTo>
                    <a:pt x="4255862" y="1536699"/>
                  </a:lnTo>
                  <a:lnTo>
                    <a:pt x="4252625" y="1562099"/>
                  </a:lnTo>
                  <a:lnTo>
                    <a:pt x="4250627" y="1574799"/>
                  </a:lnTo>
                  <a:lnTo>
                    <a:pt x="4248411" y="1600199"/>
                  </a:lnTo>
                  <a:lnTo>
                    <a:pt x="4245879" y="1612899"/>
                  </a:lnTo>
                  <a:lnTo>
                    <a:pt x="4242930" y="1625599"/>
                  </a:lnTo>
                  <a:lnTo>
                    <a:pt x="4239389" y="1638299"/>
                  </a:lnTo>
                  <a:lnTo>
                    <a:pt x="4235209" y="1650999"/>
                  </a:lnTo>
                  <a:lnTo>
                    <a:pt x="4229983" y="1663699"/>
                  </a:lnTo>
                  <a:lnTo>
                    <a:pt x="4223306" y="1689099"/>
                  </a:lnTo>
                  <a:close/>
                </a:path>
                <a:path w="4273550" h="1778000">
                  <a:moveTo>
                    <a:pt x="4214662" y="1701799"/>
                  </a:moveTo>
                  <a:lnTo>
                    <a:pt x="4149104" y="1701799"/>
                  </a:lnTo>
                  <a:lnTo>
                    <a:pt x="4159488" y="1689099"/>
                  </a:lnTo>
                  <a:lnTo>
                    <a:pt x="4219282" y="1689099"/>
                  </a:lnTo>
                  <a:lnTo>
                    <a:pt x="4214662" y="1701799"/>
                  </a:lnTo>
                  <a:close/>
                </a:path>
                <a:path w="4273550" h="1778000">
                  <a:moveTo>
                    <a:pt x="3732457" y="1714499"/>
                  </a:moveTo>
                  <a:lnTo>
                    <a:pt x="3088921" y="1714499"/>
                  </a:lnTo>
                  <a:lnTo>
                    <a:pt x="3190033" y="1701799"/>
                  </a:lnTo>
                  <a:lnTo>
                    <a:pt x="3623446" y="1701799"/>
                  </a:lnTo>
                  <a:lnTo>
                    <a:pt x="3732457" y="1714499"/>
                  </a:lnTo>
                  <a:close/>
                </a:path>
                <a:path w="4273550" h="1778000">
                  <a:moveTo>
                    <a:pt x="4203723" y="1714499"/>
                  </a:moveTo>
                  <a:lnTo>
                    <a:pt x="4124789" y="1714499"/>
                  </a:lnTo>
                  <a:lnTo>
                    <a:pt x="4133299" y="1701799"/>
                  </a:lnTo>
                  <a:lnTo>
                    <a:pt x="4209469" y="1701799"/>
                  </a:lnTo>
                  <a:lnTo>
                    <a:pt x="4203723" y="1714499"/>
                  </a:lnTo>
                  <a:close/>
                </a:path>
                <a:path w="4273550" h="1778000">
                  <a:moveTo>
                    <a:pt x="4161883" y="1739899"/>
                  </a:moveTo>
                  <a:lnTo>
                    <a:pt x="177830" y="1739899"/>
                  </a:lnTo>
                  <a:lnTo>
                    <a:pt x="144176" y="1727199"/>
                  </a:lnTo>
                  <a:lnTo>
                    <a:pt x="127609" y="1714499"/>
                  </a:lnTo>
                  <a:lnTo>
                    <a:pt x="4197216" y="1714499"/>
                  </a:lnTo>
                  <a:lnTo>
                    <a:pt x="4190351" y="1727199"/>
                  </a:lnTo>
                  <a:lnTo>
                    <a:pt x="4176021" y="1727199"/>
                  </a:lnTo>
                  <a:lnTo>
                    <a:pt x="4161883" y="1739899"/>
                  </a:lnTo>
                  <a:close/>
                </a:path>
                <a:path w="4273550" h="1778000">
                  <a:moveTo>
                    <a:pt x="322421" y="1752599"/>
                  </a:moveTo>
                  <a:lnTo>
                    <a:pt x="279042" y="1752599"/>
                  </a:lnTo>
                  <a:lnTo>
                    <a:pt x="245442" y="1739899"/>
                  </a:lnTo>
                  <a:lnTo>
                    <a:pt x="343946" y="1739899"/>
                  </a:lnTo>
                  <a:lnTo>
                    <a:pt x="322421" y="1752599"/>
                  </a:lnTo>
                  <a:close/>
                </a:path>
                <a:path w="4273550" h="1778000">
                  <a:moveTo>
                    <a:pt x="3991155" y="1752599"/>
                  </a:moveTo>
                  <a:lnTo>
                    <a:pt x="437856" y="1752599"/>
                  </a:lnTo>
                  <a:lnTo>
                    <a:pt x="401811" y="1739899"/>
                  </a:lnTo>
                  <a:lnTo>
                    <a:pt x="4011081" y="1739899"/>
                  </a:lnTo>
                  <a:lnTo>
                    <a:pt x="3991155" y="1752599"/>
                  </a:lnTo>
                  <a:close/>
                </a:path>
                <a:path w="4273550" h="1778000">
                  <a:moveTo>
                    <a:pt x="3710257" y="1765299"/>
                  </a:moveTo>
                  <a:lnTo>
                    <a:pt x="887374" y="1765299"/>
                  </a:lnTo>
                  <a:lnTo>
                    <a:pt x="837902" y="1752599"/>
                  </a:lnTo>
                  <a:lnTo>
                    <a:pt x="3762451" y="1752599"/>
                  </a:lnTo>
                  <a:lnTo>
                    <a:pt x="3710257" y="1765299"/>
                  </a:lnTo>
                  <a:close/>
                </a:path>
                <a:path w="4273550" h="1778000">
                  <a:moveTo>
                    <a:pt x="2982950" y="1777999"/>
                  </a:moveTo>
                  <a:lnTo>
                    <a:pt x="1483670" y="1777999"/>
                  </a:lnTo>
                  <a:lnTo>
                    <a:pt x="1433065" y="1765299"/>
                  </a:lnTo>
                  <a:lnTo>
                    <a:pt x="3083841" y="1765299"/>
                  </a:lnTo>
                  <a:lnTo>
                    <a:pt x="2982950" y="17779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033998" y="5870403"/>
              <a:ext cx="4223385" cy="1731645"/>
            </a:xfrm>
            <a:custGeom>
              <a:avLst/>
              <a:gdLst/>
              <a:ahLst/>
              <a:cxnLst/>
              <a:rect l="l" t="t" r="r" b="b"/>
              <a:pathLst>
                <a:path w="4223384" h="1731645">
                  <a:moveTo>
                    <a:pt x="1852878" y="1731382"/>
                  </a:moveTo>
                  <a:lnTo>
                    <a:pt x="1738404" y="1731160"/>
                  </a:lnTo>
                  <a:lnTo>
                    <a:pt x="1633467" y="1730480"/>
                  </a:lnTo>
                  <a:lnTo>
                    <a:pt x="1536291" y="1729320"/>
                  </a:lnTo>
                  <a:lnTo>
                    <a:pt x="1445101" y="1727660"/>
                  </a:lnTo>
                  <a:lnTo>
                    <a:pt x="1263851" y="1723122"/>
                  </a:lnTo>
                  <a:lnTo>
                    <a:pt x="922214" y="1716967"/>
                  </a:lnTo>
                  <a:lnTo>
                    <a:pt x="818417" y="1714559"/>
                  </a:lnTo>
                  <a:lnTo>
                    <a:pt x="766555" y="1713057"/>
                  </a:lnTo>
                  <a:lnTo>
                    <a:pt x="693747" y="1710585"/>
                  </a:lnTo>
                  <a:lnTo>
                    <a:pt x="518312" y="1705973"/>
                  </a:lnTo>
                  <a:lnTo>
                    <a:pt x="449197" y="1703767"/>
                  </a:lnTo>
                  <a:lnTo>
                    <a:pt x="377832" y="1701014"/>
                  </a:lnTo>
                  <a:lnTo>
                    <a:pt x="339522" y="1699265"/>
                  </a:lnTo>
                  <a:lnTo>
                    <a:pt x="319751" y="1701197"/>
                  </a:lnTo>
                  <a:lnTo>
                    <a:pt x="302713" y="1702418"/>
                  </a:lnTo>
                  <a:lnTo>
                    <a:pt x="286328" y="1703145"/>
                  </a:lnTo>
                  <a:lnTo>
                    <a:pt x="265258" y="1703386"/>
                  </a:lnTo>
                  <a:lnTo>
                    <a:pt x="254797" y="1703140"/>
                  </a:lnTo>
                  <a:lnTo>
                    <a:pt x="185179" y="1696689"/>
                  </a:lnTo>
                  <a:lnTo>
                    <a:pt x="127882" y="1681605"/>
                  </a:lnTo>
                  <a:lnTo>
                    <a:pt x="84338" y="1658952"/>
                  </a:lnTo>
                  <a:lnTo>
                    <a:pt x="50337" y="1626429"/>
                  </a:lnTo>
                  <a:lnTo>
                    <a:pt x="27349" y="1583240"/>
                  </a:lnTo>
                  <a:lnTo>
                    <a:pt x="15874" y="1534778"/>
                  </a:lnTo>
                  <a:lnTo>
                    <a:pt x="11894" y="1483677"/>
                  </a:lnTo>
                  <a:lnTo>
                    <a:pt x="9802" y="1311749"/>
                  </a:lnTo>
                  <a:lnTo>
                    <a:pt x="7257" y="1184430"/>
                  </a:lnTo>
                  <a:lnTo>
                    <a:pt x="6461" y="1136918"/>
                  </a:lnTo>
                  <a:lnTo>
                    <a:pt x="6037" y="1089242"/>
                  </a:lnTo>
                  <a:lnTo>
                    <a:pt x="6177" y="1041721"/>
                  </a:lnTo>
                  <a:lnTo>
                    <a:pt x="6050" y="993677"/>
                  </a:lnTo>
                  <a:lnTo>
                    <a:pt x="5590" y="945579"/>
                  </a:lnTo>
                  <a:lnTo>
                    <a:pt x="4014" y="849912"/>
                  </a:lnTo>
                  <a:lnTo>
                    <a:pt x="1060" y="695367"/>
                  </a:lnTo>
                  <a:lnTo>
                    <a:pt x="349" y="641223"/>
                  </a:lnTo>
                  <a:lnTo>
                    <a:pt x="0" y="586913"/>
                  </a:lnTo>
                  <a:lnTo>
                    <a:pt x="135" y="532553"/>
                  </a:lnTo>
                  <a:lnTo>
                    <a:pt x="879" y="478260"/>
                  </a:lnTo>
                  <a:lnTo>
                    <a:pt x="3684" y="375878"/>
                  </a:lnTo>
                  <a:lnTo>
                    <a:pt x="4804" y="309699"/>
                  </a:lnTo>
                  <a:lnTo>
                    <a:pt x="6741" y="264560"/>
                  </a:lnTo>
                  <a:lnTo>
                    <a:pt x="10955" y="218093"/>
                  </a:lnTo>
                  <a:lnTo>
                    <a:pt x="18398" y="174009"/>
                  </a:lnTo>
                  <a:lnTo>
                    <a:pt x="30055" y="133242"/>
                  </a:lnTo>
                  <a:lnTo>
                    <a:pt x="50356" y="90671"/>
                  </a:lnTo>
                  <a:lnTo>
                    <a:pt x="82035" y="54087"/>
                  </a:lnTo>
                  <a:lnTo>
                    <a:pt x="123904" y="28539"/>
                  </a:lnTo>
                  <a:lnTo>
                    <a:pt x="180903" y="14220"/>
                  </a:lnTo>
                  <a:lnTo>
                    <a:pt x="222744" y="11271"/>
                  </a:lnTo>
                  <a:lnTo>
                    <a:pt x="238016" y="11075"/>
                  </a:lnTo>
                  <a:lnTo>
                    <a:pt x="263697" y="11571"/>
                  </a:lnTo>
                  <a:lnTo>
                    <a:pt x="289299" y="12895"/>
                  </a:lnTo>
                  <a:lnTo>
                    <a:pt x="314562" y="14799"/>
                  </a:lnTo>
                  <a:lnTo>
                    <a:pt x="340968" y="17200"/>
                  </a:lnTo>
                  <a:lnTo>
                    <a:pt x="392378" y="15148"/>
                  </a:lnTo>
                  <a:lnTo>
                    <a:pt x="443338" y="13439"/>
                  </a:lnTo>
                  <a:lnTo>
                    <a:pt x="545509" y="10534"/>
                  </a:lnTo>
                  <a:lnTo>
                    <a:pt x="647893" y="8240"/>
                  </a:lnTo>
                  <a:lnTo>
                    <a:pt x="750346" y="6471"/>
                  </a:lnTo>
                  <a:lnTo>
                    <a:pt x="852721" y="5138"/>
                  </a:lnTo>
                  <a:lnTo>
                    <a:pt x="1005824" y="3770"/>
                  </a:lnTo>
                  <a:lnTo>
                    <a:pt x="1585696" y="441"/>
                  </a:lnTo>
                  <a:lnTo>
                    <a:pt x="1709472" y="238"/>
                  </a:lnTo>
                  <a:lnTo>
                    <a:pt x="1870185" y="1036"/>
                  </a:lnTo>
                  <a:lnTo>
                    <a:pt x="2038870" y="1005"/>
                  </a:lnTo>
                  <a:lnTo>
                    <a:pt x="2372718" y="0"/>
                  </a:lnTo>
                  <a:lnTo>
                    <a:pt x="2477401" y="22"/>
                  </a:lnTo>
                  <a:lnTo>
                    <a:pt x="2583480" y="464"/>
                  </a:lnTo>
                  <a:lnTo>
                    <a:pt x="2680779" y="1372"/>
                  </a:lnTo>
                  <a:lnTo>
                    <a:pt x="2771450" y="2767"/>
                  </a:lnTo>
                  <a:lnTo>
                    <a:pt x="2905415" y="5787"/>
                  </a:lnTo>
                  <a:lnTo>
                    <a:pt x="3001191" y="7523"/>
                  </a:lnTo>
                  <a:lnTo>
                    <a:pt x="3251833" y="10780"/>
                  </a:lnTo>
                  <a:lnTo>
                    <a:pt x="3361345" y="12602"/>
                  </a:lnTo>
                  <a:lnTo>
                    <a:pt x="3416137" y="13808"/>
                  </a:lnTo>
                  <a:lnTo>
                    <a:pt x="3492786" y="15851"/>
                  </a:lnTo>
                  <a:lnTo>
                    <a:pt x="3664836" y="18936"/>
                  </a:lnTo>
                  <a:lnTo>
                    <a:pt x="3712430" y="19929"/>
                  </a:lnTo>
                  <a:lnTo>
                    <a:pt x="3761870" y="21146"/>
                  </a:lnTo>
                  <a:lnTo>
                    <a:pt x="3812533" y="22642"/>
                  </a:lnTo>
                  <a:lnTo>
                    <a:pt x="3863792" y="24472"/>
                  </a:lnTo>
                  <a:lnTo>
                    <a:pt x="3915024" y="26690"/>
                  </a:lnTo>
                  <a:lnTo>
                    <a:pt x="3967766" y="29384"/>
                  </a:lnTo>
                  <a:lnTo>
                    <a:pt x="3983076" y="29228"/>
                  </a:lnTo>
                  <a:lnTo>
                    <a:pt x="4042270" y="34643"/>
                  </a:lnTo>
                  <a:lnTo>
                    <a:pt x="4083077" y="44153"/>
                  </a:lnTo>
                  <a:lnTo>
                    <a:pt x="4122753" y="62125"/>
                  </a:lnTo>
                  <a:lnTo>
                    <a:pt x="4154490" y="90400"/>
                  </a:lnTo>
                  <a:lnTo>
                    <a:pt x="4175248" y="125197"/>
                  </a:lnTo>
                  <a:lnTo>
                    <a:pt x="4190705" y="172130"/>
                  </a:lnTo>
                  <a:lnTo>
                    <a:pt x="4200035" y="219757"/>
                  </a:lnTo>
                  <a:lnTo>
                    <a:pt x="4206270" y="266134"/>
                  </a:lnTo>
                  <a:lnTo>
                    <a:pt x="4210243" y="311991"/>
                  </a:lnTo>
                  <a:lnTo>
                    <a:pt x="4213990" y="391152"/>
                  </a:lnTo>
                  <a:lnTo>
                    <a:pt x="4216563" y="489371"/>
                  </a:lnTo>
                  <a:lnTo>
                    <a:pt x="4219664" y="642726"/>
                  </a:lnTo>
                  <a:lnTo>
                    <a:pt x="4221700" y="727564"/>
                  </a:lnTo>
                  <a:lnTo>
                    <a:pt x="4222521" y="781647"/>
                  </a:lnTo>
                  <a:lnTo>
                    <a:pt x="4222999" y="835805"/>
                  </a:lnTo>
                  <a:lnTo>
                    <a:pt x="4223190" y="889950"/>
                  </a:lnTo>
                  <a:lnTo>
                    <a:pt x="4222947" y="997849"/>
                  </a:lnTo>
                  <a:lnTo>
                    <a:pt x="4222130" y="1122269"/>
                  </a:lnTo>
                  <a:lnTo>
                    <a:pt x="4221751" y="1161082"/>
                  </a:lnTo>
                  <a:lnTo>
                    <a:pt x="4221005" y="1201502"/>
                  </a:lnTo>
                  <a:lnTo>
                    <a:pt x="4219885" y="1243823"/>
                  </a:lnTo>
                  <a:lnTo>
                    <a:pt x="4217038" y="1326469"/>
                  </a:lnTo>
                  <a:lnTo>
                    <a:pt x="4215469" y="1367682"/>
                  </a:lnTo>
                  <a:lnTo>
                    <a:pt x="4213602" y="1410670"/>
                  </a:lnTo>
                  <a:lnTo>
                    <a:pt x="4211365" y="1454124"/>
                  </a:lnTo>
                  <a:lnTo>
                    <a:pt x="4206149" y="1514798"/>
                  </a:lnTo>
                  <a:lnTo>
                    <a:pt x="4200425" y="1559040"/>
                  </a:lnTo>
                  <a:lnTo>
                    <a:pt x="4193195" y="1599227"/>
                  </a:lnTo>
                  <a:lnTo>
                    <a:pt x="4181558" y="1639704"/>
                  </a:lnTo>
                  <a:lnTo>
                    <a:pt x="4160217" y="1675423"/>
                  </a:lnTo>
                  <a:lnTo>
                    <a:pt x="4118201" y="1695904"/>
                  </a:lnTo>
                  <a:lnTo>
                    <a:pt x="4084220" y="1698764"/>
                  </a:lnTo>
                  <a:lnTo>
                    <a:pt x="4067028" y="1698611"/>
                  </a:lnTo>
                  <a:lnTo>
                    <a:pt x="4059114" y="1698251"/>
                  </a:lnTo>
                  <a:lnTo>
                    <a:pt x="4050543" y="1697516"/>
                  </a:lnTo>
                  <a:lnTo>
                    <a:pt x="4047100" y="1697024"/>
                  </a:lnTo>
                  <a:lnTo>
                    <a:pt x="4003563" y="1700840"/>
                  </a:lnTo>
                  <a:lnTo>
                    <a:pt x="3944658" y="1704848"/>
                  </a:lnTo>
                  <a:lnTo>
                    <a:pt x="3891607" y="1707824"/>
                  </a:lnTo>
                  <a:lnTo>
                    <a:pt x="3838569" y="1710439"/>
                  </a:lnTo>
                  <a:lnTo>
                    <a:pt x="3785640" y="1712727"/>
                  </a:lnTo>
                  <a:lnTo>
                    <a:pt x="3732920" y="1714723"/>
                  </a:lnTo>
                  <a:lnTo>
                    <a:pt x="3680506" y="1716464"/>
                  </a:lnTo>
                  <a:lnTo>
                    <a:pt x="3628498" y="1717984"/>
                  </a:lnTo>
                  <a:lnTo>
                    <a:pt x="3526088" y="1720502"/>
                  </a:lnTo>
                  <a:lnTo>
                    <a:pt x="3420753" y="1722592"/>
                  </a:lnTo>
                  <a:lnTo>
                    <a:pt x="3311503" y="1724298"/>
                  </a:lnTo>
                  <a:lnTo>
                    <a:pt x="3153183" y="1726173"/>
                  </a:lnTo>
                  <a:lnTo>
                    <a:pt x="2712061" y="1730253"/>
                  </a:lnTo>
                  <a:lnTo>
                    <a:pt x="2617278" y="1730795"/>
                  </a:lnTo>
                  <a:lnTo>
                    <a:pt x="2520619" y="1730777"/>
                  </a:lnTo>
                  <a:lnTo>
                    <a:pt x="2377786" y="1730223"/>
                  </a:lnTo>
                  <a:lnTo>
                    <a:pt x="1852878" y="17313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008933" y="5845272"/>
              <a:ext cx="4273550" cy="1778000"/>
            </a:xfrm>
            <a:custGeom>
              <a:avLst/>
              <a:gdLst/>
              <a:ahLst/>
              <a:cxnLst/>
              <a:rect l="l" t="t" r="r" b="b"/>
              <a:pathLst>
                <a:path w="4273550" h="1778000">
                  <a:moveTo>
                    <a:pt x="326532" y="12699"/>
                  </a:moveTo>
                  <a:lnTo>
                    <a:pt x="202687" y="12699"/>
                  </a:lnTo>
                  <a:lnTo>
                    <a:pt x="243918" y="0"/>
                  </a:lnTo>
                  <a:lnTo>
                    <a:pt x="285403" y="0"/>
                  </a:lnTo>
                  <a:lnTo>
                    <a:pt x="326532" y="12699"/>
                  </a:lnTo>
                  <a:close/>
                </a:path>
                <a:path w="4273550" h="1778000">
                  <a:moveTo>
                    <a:pt x="3445510" y="12699"/>
                  </a:moveTo>
                  <a:lnTo>
                    <a:pt x="466211" y="12699"/>
                  </a:lnTo>
                  <a:lnTo>
                    <a:pt x="515941" y="0"/>
                  </a:lnTo>
                  <a:lnTo>
                    <a:pt x="3394449" y="0"/>
                  </a:lnTo>
                  <a:lnTo>
                    <a:pt x="3445510" y="12699"/>
                  </a:lnTo>
                  <a:close/>
                </a:path>
                <a:path w="4273550" h="1778000">
                  <a:moveTo>
                    <a:pt x="4091855" y="38099"/>
                  </a:moveTo>
                  <a:lnTo>
                    <a:pt x="121830" y="38099"/>
                  </a:lnTo>
                  <a:lnTo>
                    <a:pt x="140269" y="25399"/>
                  </a:lnTo>
                  <a:lnTo>
                    <a:pt x="160182" y="12699"/>
                  </a:lnTo>
                  <a:lnTo>
                    <a:pt x="3877476" y="12699"/>
                  </a:lnTo>
                  <a:lnTo>
                    <a:pt x="3935157" y="25399"/>
                  </a:lnTo>
                  <a:lnTo>
                    <a:pt x="4067693" y="25399"/>
                  </a:lnTo>
                  <a:lnTo>
                    <a:pt x="4091855" y="38099"/>
                  </a:lnTo>
                  <a:close/>
                </a:path>
                <a:path w="4273550" h="1778000">
                  <a:moveTo>
                    <a:pt x="317748" y="1714499"/>
                  </a:moveTo>
                  <a:lnTo>
                    <a:pt x="111374" y="1714499"/>
                  </a:lnTo>
                  <a:lnTo>
                    <a:pt x="95694" y="1701799"/>
                  </a:lnTo>
                  <a:lnTo>
                    <a:pt x="80793" y="1689099"/>
                  </a:lnTo>
                  <a:lnTo>
                    <a:pt x="66988" y="1676399"/>
                  </a:lnTo>
                  <a:lnTo>
                    <a:pt x="54759" y="1663699"/>
                  </a:lnTo>
                  <a:lnTo>
                    <a:pt x="44177" y="1638299"/>
                  </a:lnTo>
                  <a:lnTo>
                    <a:pt x="35312" y="1625599"/>
                  </a:lnTo>
                  <a:lnTo>
                    <a:pt x="28359" y="1612899"/>
                  </a:lnTo>
                  <a:lnTo>
                    <a:pt x="22902" y="1587499"/>
                  </a:lnTo>
                  <a:lnTo>
                    <a:pt x="18801" y="1574799"/>
                  </a:lnTo>
                  <a:lnTo>
                    <a:pt x="15914" y="1562099"/>
                  </a:lnTo>
                  <a:lnTo>
                    <a:pt x="13881" y="1536699"/>
                  </a:lnTo>
                  <a:lnTo>
                    <a:pt x="12556" y="1523999"/>
                  </a:lnTo>
                  <a:lnTo>
                    <a:pt x="11786" y="1511299"/>
                  </a:lnTo>
                  <a:lnTo>
                    <a:pt x="11417" y="1485899"/>
                  </a:lnTo>
                  <a:lnTo>
                    <a:pt x="9995" y="1358899"/>
                  </a:lnTo>
                  <a:lnTo>
                    <a:pt x="9234" y="1308099"/>
                  </a:lnTo>
                  <a:lnTo>
                    <a:pt x="8228" y="1257299"/>
                  </a:lnTo>
                  <a:lnTo>
                    <a:pt x="7189" y="1206499"/>
                  </a:lnTo>
                  <a:lnTo>
                    <a:pt x="6330" y="1155699"/>
                  </a:lnTo>
                  <a:lnTo>
                    <a:pt x="5979" y="1117599"/>
                  </a:lnTo>
                  <a:lnTo>
                    <a:pt x="5960" y="1041399"/>
                  </a:lnTo>
                  <a:lnTo>
                    <a:pt x="5848" y="1003299"/>
                  </a:lnTo>
                  <a:lnTo>
                    <a:pt x="5320" y="952499"/>
                  </a:lnTo>
                  <a:lnTo>
                    <a:pt x="4518" y="901699"/>
                  </a:lnTo>
                  <a:lnTo>
                    <a:pt x="3547" y="850899"/>
                  </a:lnTo>
                  <a:lnTo>
                    <a:pt x="2510" y="800099"/>
                  </a:lnTo>
                  <a:lnTo>
                    <a:pt x="1512" y="749299"/>
                  </a:lnTo>
                  <a:lnTo>
                    <a:pt x="658" y="698499"/>
                  </a:lnTo>
                  <a:lnTo>
                    <a:pt x="51" y="647699"/>
                  </a:lnTo>
                  <a:lnTo>
                    <a:pt x="0" y="546099"/>
                  </a:lnTo>
                  <a:lnTo>
                    <a:pt x="763" y="495299"/>
                  </a:lnTo>
                  <a:lnTo>
                    <a:pt x="2893" y="419099"/>
                  </a:lnTo>
                  <a:lnTo>
                    <a:pt x="3444" y="393699"/>
                  </a:lnTo>
                  <a:lnTo>
                    <a:pt x="3876" y="380999"/>
                  </a:lnTo>
                  <a:lnTo>
                    <a:pt x="4583" y="330199"/>
                  </a:lnTo>
                  <a:lnTo>
                    <a:pt x="5322" y="304799"/>
                  </a:lnTo>
                  <a:lnTo>
                    <a:pt x="6505" y="279399"/>
                  </a:lnTo>
                  <a:lnTo>
                    <a:pt x="8199" y="253999"/>
                  </a:lnTo>
                  <a:lnTo>
                    <a:pt x="10599" y="241299"/>
                  </a:lnTo>
                  <a:lnTo>
                    <a:pt x="13875" y="215899"/>
                  </a:lnTo>
                  <a:lnTo>
                    <a:pt x="24138" y="165099"/>
                  </a:lnTo>
                  <a:lnTo>
                    <a:pt x="36291" y="126999"/>
                  </a:lnTo>
                  <a:lnTo>
                    <a:pt x="41600" y="114299"/>
                  </a:lnTo>
                  <a:lnTo>
                    <a:pt x="44364" y="114299"/>
                  </a:lnTo>
                  <a:lnTo>
                    <a:pt x="47478" y="101599"/>
                  </a:lnTo>
                  <a:lnTo>
                    <a:pt x="54067" y="101599"/>
                  </a:lnTo>
                  <a:lnTo>
                    <a:pt x="57870" y="88899"/>
                  </a:lnTo>
                  <a:lnTo>
                    <a:pt x="61716" y="88899"/>
                  </a:lnTo>
                  <a:lnTo>
                    <a:pt x="65762" y="76199"/>
                  </a:lnTo>
                  <a:lnTo>
                    <a:pt x="70167" y="76199"/>
                  </a:lnTo>
                  <a:lnTo>
                    <a:pt x="79540" y="63499"/>
                  </a:lnTo>
                  <a:lnTo>
                    <a:pt x="91265" y="50799"/>
                  </a:lnTo>
                  <a:lnTo>
                    <a:pt x="105356" y="38099"/>
                  </a:lnTo>
                  <a:lnTo>
                    <a:pt x="216408" y="38099"/>
                  </a:lnTo>
                  <a:lnTo>
                    <a:pt x="203689" y="50799"/>
                  </a:lnTo>
                  <a:lnTo>
                    <a:pt x="178542" y="50799"/>
                  </a:lnTo>
                  <a:lnTo>
                    <a:pt x="154642" y="63499"/>
                  </a:lnTo>
                  <a:lnTo>
                    <a:pt x="113880" y="88899"/>
                  </a:lnTo>
                  <a:lnTo>
                    <a:pt x="86112" y="126999"/>
                  </a:lnTo>
                  <a:lnTo>
                    <a:pt x="69892" y="177799"/>
                  </a:lnTo>
                  <a:lnTo>
                    <a:pt x="61530" y="228599"/>
                  </a:lnTo>
                  <a:lnTo>
                    <a:pt x="58190" y="279399"/>
                  </a:lnTo>
                  <a:lnTo>
                    <a:pt x="57782" y="304799"/>
                  </a:lnTo>
                  <a:lnTo>
                    <a:pt x="57906" y="317499"/>
                  </a:lnTo>
                  <a:lnTo>
                    <a:pt x="58031" y="330199"/>
                  </a:lnTo>
                  <a:lnTo>
                    <a:pt x="58635" y="368299"/>
                  </a:lnTo>
                  <a:lnTo>
                    <a:pt x="59295" y="393699"/>
                  </a:lnTo>
                  <a:lnTo>
                    <a:pt x="61508" y="507999"/>
                  </a:lnTo>
                  <a:lnTo>
                    <a:pt x="62582" y="558799"/>
                  </a:lnTo>
                  <a:lnTo>
                    <a:pt x="63789" y="622299"/>
                  </a:lnTo>
                  <a:lnTo>
                    <a:pt x="65245" y="673099"/>
                  </a:lnTo>
                  <a:lnTo>
                    <a:pt x="67067" y="723899"/>
                  </a:lnTo>
                  <a:lnTo>
                    <a:pt x="68729" y="774699"/>
                  </a:lnTo>
                  <a:lnTo>
                    <a:pt x="70147" y="825499"/>
                  </a:lnTo>
                  <a:lnTo>
                    <a:pt x="71361" y="876299"/>
                  </a:lnTo>
                  <a:lnTo>
                    <a:pt x="72413" y="927099"/>
                  </a:lnTo>
                  <a:lnTo>
                    <a:pt x="73344" y="977899"/>
                  </a:lnTo>
                  <a:lnTo>
                    <a:pt x="74194" y="1028699"/>
                  </a:lnTo>
                  <a:lnTo>
                    <a:pt x="75818" y="1117599"/>
                  </a:lnTo>
                  <a:lnTo>
                    <a:pt x="76673" y="1168399"/>
                  </a:lnTo>
                  <a:lnTo>
                    <a:pt x="78487" y="1269999"/>
                  </a:lnTo>
                  <a:lnTo>
                    <a:pt x="79253" y="1308099"/>
                  </a:lnTo>
                  <a:lnTo>
                    <a:pt x="79888" y="1358899"/>
                  </a:lnTo>
                  <a:lnTo>
                    <a:pt x="80246" y="1396999"/>
                  </a:lnTo>
                  <a:lnTo>
                    <a:pt x="80366" y="1409699"/>
                  </a:lnTo>
                  <a:lnTo>
                    <a:pt x="80542" y="1422399"/>
                  </a:lnTo>
                  <a:lnTo>
                    <a:pt x="80659" y="1498599"/>
                  </a:lnTo>
                  <a:lnTo>
                    <a:pt x="82360" y="1536699"/>
                  </a:lnTo>
                  <a:lnTo>
                    <a:pt x="88218" y="1574799"/>
                  </a:lnTo>
                  <a:lnTo>
                    <a:pt x="92697" y="1587499"/>
                  </a:lnTo>
                  <a:lnTo>
                    <a:pt x="99518" y="1612899"/>
                  </a:lnTo>
                  <a:lnTo>
                    <a:pt x="109496" y="1625599"/>
                  </a:lnTo>
                  <a:lnTo>
                    <a:pt x="123445" y="1638299"/>
                  </a:lnTo>
                  <a:lnTo>
                    <a:pt x="132059" y="1650999"/>
                  </a:lnTo>
                  <a:lnTo>
                    <a:pt x="141777" y="1663699"/>
                  </a:lnTo>
                  <a:lnTo>
                    <a:pt x="152496" y="1663699"/>
                  </a:lnTo>
                  <a:lnTo>
                    <a:pt x="164111" y="1676399"/>
                  </a:lnTo>
                  <a:lnTo>
                    <a:pt x="189326" y="1676399"/>
                  </a:lnTo>
                  <a:lnTo>
                    <a:pt x="202586" y="1689099"/>
                  </a:lnTo>
                  <a:lnTo>
                    <a:pt x="216063" y="1689099"/>
                  </a:lnTo>
                  <a:lnTo>
                    <a:pt x="243280" y="1701799"/>
                  </a:lnTo>
                  <a:lnTo>
                    <a:pt x="294908" y="1701799"/>
                  </a:lnTo>
                  <a:lnTo>
                    <a:pt x="317748" y="1714499"/>
                  </a:lnTo>
                  <a:close/>
                </a:path>
                <a:path w="4273550" h="1778000">
                  <a:moveTo>
                    <a:pt x="3890826" y="50799"/>
                  </a:moveTo>
                  <a:lnTo>
                    <a:pt x="537961" y="50799"/>
                  </a:lnTo>
                  <a:lnTo>
                    <a:pt x="353719" y="38099"/>
                  </a:lnTo>
                  <a:lnTo>
                    <a:pt x="3906110" y="38099"/>
                  </a:lnTo>
                  <a:lnTo>
                    <a:pt x="3890826" y="50799"/>
                  </a:lnTo>
                  <a:close/>
                </a:path>
                <a:path w="4273550" h="1778000">
                  <a:moveTo>
                    <a:pt x="4139090" y="50799"/>
                  </a:moveTo>
                  <a:lnTo>
                    <a:pt x="3994141" y="50799"/>
                  </a:lnTo>
                  <a:lnTo>
                    <a:pt x="3954857" y="38099"/>
                  </a:lnTo>
                  <a:lnTo>
                    <a:pt x="4127517" y="38099"/>
                  </a:lnTo>
                  <a:lnTo>
                    <a:pt x="4139090" y="50799"/>
                  </a:lnTo>
                  <a:close/>
                </a:path>
                <a:path w="4273550" h="1778000">
                  <a:moveTo>
                    <a:pt x="4161328" y="63499"/>
                  </a:moveTo>
                  <a:lnTo>
                    <a:pt x="4068085" y="63499"/>
                  </a:lnTo>
                  <a:lnTo>
                    <a:pt x="4031905" y="50799"/>
                  </a:lnTo>
                  <a:lnTo>
                    <a:pt x="4150389" y="50799"/>
                  </a:lnTo>
                  <a:lnTo>
                    <a:pt x="4161328" y="63499"/>
                  </a:lnTo>
                  <a:close/>
                </a:path>
                <a:path w="4273550" h="1778000">
                  <a:moveTo>
                    <a:pt x="4223306" y="1689099"/>
                  </a:moveTo>
                  <a:lnTo>
                    <a:pt x="4167956" y="1689099"/>
                  </a:lnTo>
                  <a:lnTo>
                    <a:pt x="4174746" y="1676399"/>
                  </a:lnTo>
                  <a:lnTo>
                    <a:pt x="4180097" y="1663699"/>
                  </a:lnTo>
                  <a:lnTo>
                    <a:pt x="4190307" y="1625599"/>
                  </a:lnTo>
                  <a:lnTo>
                    <a:pt x="4195161" y="1587499"/>
                  </a:lnTo>
                  <a:lnTo>
                    <a:pt x="4198481" y="1523999"/>
                  </a:lnTo>
                  <a:lnTo>
                    <a:pt x="4199561" y="1498599"/>
                  </a:lnTo>
                  <a:lnTo>
                    <a:pt x="4206503" y="1257299"/>
                  </a:lnTo>
                  <a:lnTo>
                    <a:pt x="4207820" y="1206499"/>
                  </a:lnTo>
                  <a:lnTo>
                    <a:pt x="4208464" y="1155699"/>
                  </a:lnTo>
                  <a:lnTo>
                    <a:pt x="4208769" y="1117599"/>
                  </a:lnTo>
                  <a:lnTo>
                    <a:pt x="4208871" y="1104899"/>
                  </a:lnTo>
                  <a:lnTo>
                    <a:pt x="4209360" y="1054099"/>
                  </a:lnTo>
                  <a:lnTo>
                    <a:pt x="4209482" y="1041399"/>
                  </a:lnTo>
                  <a:lnTo>
                    <a:pt x="4210735" y="990599"/>
                  </a:lnTo>
                  <a:lnTo>
                    <a:pt x="4211516" y="939799"/>
                  </a:lnTo>
                  <a:lnTo>
                    <a:pt x="4211757" y="901699"/>
                  </a:lnTo>
                  <a:lnTo>
                    <a:pt x="4211739" y="825499"/>
                  </a:lnTo>
                  <a:lnTo>
                    <a:pt x="4211603" y="800099"/>
                  </a:lnTo>
                  <a:lnTo>
                    <a:pt x="4211535" y="787399"/>
                  </a:lnTo>
                  <a:lnTo>
                    <a:pt x="4210805" y="698499"/>
                  </a:lnTo>
                  <a:lnTo>
                    <a:pt x="4210701" y="685799"/>
                  </a:lnTo>
                  <a:lnTo>
                    <a:pt x="4210443" y="647699"/>
                  </a:lnTo>
                  <a:lnTo>
                    <a:pt x="4210363" y="533399"/>
                  </a:lnTo>
                  <a:lnTo>
                    <a:pt x="4210931" y="482599"/>
                  </a:lnTo>
                  <a:lnTo>
                    <a:pt x="4212021" y="431799"/>
                  </a:lnTo>
                  <a:lnTo>
                    <a:pt x="4212623" y="393699"/>
                  </a:lnTo>
                  <a:lnTo>
                    <a:pt x="4212607" y="368299"/>
                  </a:lnTo>
                  <a:lnTo>
                    <a:pt x="4212376" y="355599"/>
                  </a:lnTo>
                  <a:lnTo>
                    <a:pt x="4211970" y="330199"/>
                  </a:lnTo>
                  <a:lnTo>
                    <a:pt x="4211680" y="317499"/>
                  </a:lnTo>
                  <a:lnTo>
                    <a:pt x="4211199" y="304799"/>
                  </a:lnTo>
                  <a:lnTo>
                    <a:pt x="4210197" y="292099"/>
                  </a:lnTo>
                  <a:lnTo>
                    <a:pt x="4208575" y="266699"/>
                  </a:lnTo>
                  <a:lnTo>
                    <a:pt x="4206661" y="253999"/>
                  </a:lnTo>
                  <a:lnTo>
                    <a:pt x="4204427" y="228599"/>
                  </a:lnTo>
                  <a:lnTo>
                    <a:pt x="4201718" y="215899"/>
                  </a:lnTo>
                  <a:lnTo>
                    <a:pt x="4198379" y="190499"/>
                  </a:lnTo>
                  <a:lnTo>
                    <a:pt x="4194371" y="177799"/>
                  </a:lnTo>
                  <a:lnTo>
                    <a:pt x="4189409" y="165099"/>
                  </a:lnTo>
                  <a:lnTo>
                    <a:pt x="4183370" y="139699"/>
                  </a:lnTo>
                  <a:lnTo>
                    <a:pt x="4176134" y="126999"/>
                  </a:lnTo>
                  <a:lnTo>
                    <a:pt x="4171781" y="114299"/>
                  </a:lnTo>
                  <a:lnTo>
                    <a:pt x="4166216" y="114299"/>
                  </a:lnTo>
                  <a:lnTo>
                    <a:pt x="4159281" y="101599"/>
                  </a:lnTo>
                  <a:lnTo>
                    <a:pt x="4150821" y="101599"/>
                  </a:lnTo>
                  <a:lnTo>
                    <a:pt x="4140840" y="88899"/>
                  </a:lnTo>
                  <a:lnTo>
                    <a:pt x="4129152" y="76199"/>
                  </a:lnTo>
                  <a:lnTo>
                    <a:pt x="4115880" y="76199"/>
                  </a:lnTo>
                  <a:lnTo>
                    <a:pt x="4101145" y="63499"/>
                  </a:lnTo>
                  <a:lnTo>
                    <a:pt x="4171795" y="63499"/>
                  </a:lnTo>
                  <a:lnTo>
                    <a:pt x="4181671" y="76199"/>
                  </a:lnTo>
                  <a:lnTo>
                    <a:pt x="4190864" y="88899"/>
                  </a:lnTo>
                  <a:lnTo>
                    <a:pt x="4199281" y="88899"/>
                  </a:lnTo>
                  <a:lnTo>
                    <a:pt x="4213677" y="114299"/>
                  </a:lnTo>
                  <a:lnTo>
                    <a:pt x="4224924" y="139699"/>
                  </a:lnTo>
                  <a:lnTo>
                    <a:pt x="4233603" y="165099"/>
                  </a:lnTo>
                  <a:lnTo>
                    <a:pt x="4240290" y="190499"/>
                  </a:lnTo>
                  <a:lnTo>
                    <a:pt x="4245573" y="203199"/>
                  </a:lnTo>
                  <a:lnTo>
                    <a:pt x="4253347" y="253999"/>
                  </a:lnTo>
                  <a:lnTo>
                    <a:pt x="4258879" y="304799"/>
                  </a:lnTo>
                  <a:lnTo>
                    <a:pt x="4262237" y="355599"/>
                  </a:lnTo>
                  <a:lnTo>
                    <a:pt x="4264331" y="406399"/>
                  </a:lnTo>
                  <a:lnTo>
                    <a:pt x="4265796" y="457199"/>
                  </a:lnTo>
                  <a:lnTo>
                    <a:pt x="4267487" y="533399"/>
                  </a:lnTo>
                  <a:lnTo>
                    <a:pt x="4268454" y="584199"/>
                  </a:lnTo>
                  <a:lnTo>
                    <a:pt x="4269493" y="634999"/>
                  </a:lnTo>
                  <a:lnTo>
                    <a:pt x="4270778" y="685799"/>
                  </a:lnTo>
                  <a:lnTo>
                    <a:pt x="4271927" y="736599"/>
                  </a:lnTo>
                  <a:lnTo>
                    <a:pt x="4272729" y="787399"/>
                  </a:lnTo>
                  <a:lnTo>
                    <a:pt x="4273104" y="825499"/>
                  </a:lnTo>
                  <a:lnTo>
                    <a:pt x="4273044" y="1054099"/>
                  </a:lnTo>
                  <a:lnTo>
                    <a:pt x="4272444" y="1142999"/>
                  </a:lnTo>
                  <a:lnTo>
                    <a:pt x="4272020" y="1181099"/>
                  </a:lnTo>
                  <a:lnTo>
                    <a:pt x="4271216" y="1219199"/>
                  </a:lnTo>
                  <a:lnTo>
                    <a:pt x="4270084" y="1269999"/>
                  </a:lnTo>
                  <a:lnTo>
                    <a:pt x="4268676" y="1308099"/>
                  </a:lnTo>
                  <a:lnTo>
                    <a:pt x="4267209" y="1346199"/>
                  </a:lnTo>
                  <a:lnTo>
                    <a:pt x="4265615" y="1396999"/>
                  </a:lnTo>
                  <a:lnTo>
                    <a:pt x="4263792" y="1435099"/>
                  </a:lnTo>
                  <a:lnTo>
                    <a:pt x="4261633" y="1473199"/>
                  </a:lnTo>
                  <a:lnTo>
                    <a:pt x="4260327" y="1498599"/>
                  </a:lnTo>
                  <a:lnTo>
                    <a:pt x="4258416" y="1511299"/>
                  </a:lnTo>
                  <a:lnTo>
                    <a:pt x="4255862" y="1536699"/>
                  </a:lnTo>
                  <a:lnTo>
                    <a:pt x="4252625" y="1562099"/>
                  </a:lnTo>
                  <a:lnTo>
                    <a:pt x="4250627" y="1574799"/>
                  </a:lnTo>
                  <a:lnTo>
                    <a:pt x="4248411" y="1600199"/>
                  </a:lnTo>
                  <a:lnTo>
                    <a:pt x="4245879" y="1612899"/>
                  </a:lnTo>
                  <a:lnTo>
                    <a:pt x="4242930" y="1625599"/>
                  </a:lnTo>
                  <a:lnTo>
                    <a:pt x="4239389" y="1638299"/>
                  </a:lnTo>
                  <a:lnTo>
                    <a:pt x="4235209" y="1650999"/>
                  </a:lnTo>
                  <a:lnTo>
                    <a:pt x="4229983" y="1663699"/>
                  </a:lnTo>
                  <a:lnTo>
                    <a:pt x="4223306" y="1689099"/>
                  </a:lnTo>
                  <a:close/>
                </a:path>
                <a:path w="4273550" h="1778000">
                  <a:moveTo>
                    <a:pt x="4214662" y="1701799"/>
                  </a:moveTo>
                  <a:lnTo>
                    <a:pt x="4149104" y="1701799"/>
                  </a:lnTo>
                  <a:lnTo>
                    <a:pt x="4159488" y="1689099"/>
                  </a:lnTo>
                  <a:lnTo>
                    <a:pt x="4219282" y="1689099"/>
                  </a:lnTo>
                  <a:lnTo>
                    <a:pt x="4214662" y="1701799"/>
                  </a:lnTo>
                  <a:close/>
                </a:path>
                <a:path w="4273550" h="1778000">
                  <a:moveTo>
                    <a:pt x="3732457" y="1714499"/>
                  </a:moveTo>
                  <a:lnTo>
                    <a:pt x="3088921" y="1714499"/>
                  </a:lnTo>
                  <a:lnTo>
                    <a:pt x="3190033" y="1701799"/>
                  </a:lnTo>
                  <a:lnTo>
                    <a:pt x="3623446" y="1701799"/>
                  </a:lnTo>
                  <a:lnTo>
                    <a:pt x="3732457" y="1714499"/>
                  </a:lnTo>
                  <a:close/>
                </a:path>
                <a:path w="4273550" h="1778000">
                  <a:moveTo>
                    <a:pt x="4203723" y="1714499"/>
                  </a:moveTo>
                  <a:lnTo>
                    <a:pt x="4124789" y="1714499"/>
                  </a:lnTo>
                  <a:lnTo>
                    <a:pt x="4133299" y="1701799"/>
                  </a:lnTo>
                  <a:lnTo>
                    <a:pt x="4209469" y="1701799"/>
                  </a:lnTo>
                  <a:lnTo>
                    <a:pt x="4203723" y="1714499"/>
                  </a:lnTo>
                  <a:close/>
                </a:path>
                <a:path w="4273550" h="1778000">
                  <a:moveTo>
                    <a:pt x="4161883" y="1739899"/>
                  </a:moveTo>
                  <a:lnTo>
                    <a:pt x="177830" y="1739899"/>
                  </a:lnTo>
                  <a:lnTo>
                    <a:pt x="144176" y="1727199"/>
                  </a:lnTo>
                  <a:lnTo>
                    <a:pt x="127609" y="1714499"/>
                  </a:lnTo>
                  <a:lnTo>
                    <a:pt x="4197216" y="1714499"/>
                  </a:lnTo>
                  <a:lnTo>
                    <a:pt x="4190351" y="1727199"/>
                  </a:lnTo>
                  <a:lnTo>
                    <a:pt x="4176021" y="1727199"/>
                  </a:lnTo>
                  <a:lnTo>
                    <a:pt x="4161883" y="1739899"/>
                  </a:lnTo>
                  <a:close/>
                </a:path>
                <a:path w="4273550" h="1778000">
                  <a:moveTo>
                    <a:pt x="322421" y="1752599"/>
                  </a:moveTo>
                  <a:lnTo>
                    <a:pt x="279042" y="1752599"/>
                  </a:lnTo>
                  <a:lnTo>
                    <a:pt x="245442" y="1739899"/>
                  </a:lnTo>
                  <a:lnTo>
                    <a:pt x="343946" y="1739899"/>
                  </a:lnTo>
                  <a:lnTo>
                    <a:pt x="322421" y="1752599"/>
                  </a:lnTo>
                  <a:close/>
                </a:path>
                <a:path w="4273550" h="1778000">
                  <a:moveTo>
                    <a:pt x="3991155" y="1752599"/>
                  </a:moveTo>
                  <a:lnTo>
                    <a:pt x="437856" y="1752599"/>
                  </a:lnTo>
                  <a:lnTo>
                    <a:pt x="401811" y="1739899"/>
                  </a:lnTo>
                  <a:lnTo>
                    <a:pt x="4011081" y="1739899"/>
                  </a:lnTo>
                  <a:lnTo>
                    <a:pt x="3991155" y="1752599"/>
                  </a:lnTo>
                  <a:close/>
                </a:path>
                <a:path w="4273550" h="1778000">
                  <a:moveTo>
                    <a:pt x="3710257" y="1765299"/>
                  </a:moveTo>
                  <a:lnTo>
                    <a:pt x="887374" y="1765299"/>
                  </a:lnTo>
                  <a:lnTo>
                    <a:pt x="837902" y="1752599"/>
                  </a:lnTo>
                  <a:lnTo>
                    <a:pt x="3762451" y="1752599"/>
                  </a:lnTo>
                  <a:lnTo>
                    <a:pt x="3710257" y="1765299"/>
                  </a:lnTo>
                  <a:close/>
                </a:path>
                <a:path w="4273550" h="1778000">
                  <a:moveTo>
                    <a:pt x="2982950" y="1777999"/>
                  </a:moveTo>
                  <a:lnTo>
                    <a:pt x="1483670" y="1777999"/>
                  </a:lnTo>
                  <a:lnTo>
                    <a:pt x="1433065" y="1765299"/>
                  </a:lnTo>
                  <a:lnTo>
                    <a:pt x="3083841" y="1765299"/>
                  </a:lnTo>
                  <a:lnTo>
                    <a:pt x="2982950" y="17779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1758328" y="5870403"/>
              <a:ext cx="4223385" cy="1731645"/>
            </a:xfrm>
            <a:custGeom>
              <a:avLst/>
              <a:gdLst/>
              <a:ahLst/>
              <a:cxnLst/>
              <a:rect l="l" t="t" r="r" b="b"/>
              <a:pathLst>
                <a:path w="4223384" h="1731645">
                  <a:moveTo>
                    <a:pt x="1852878" y="1731382"/>
                  </a:moveTo>
                  <a:lnTo>
                    <a:pt x="1738404" y="1731160"/>
                  </a:lnTo>
                  <a:lnTo>
                    <a:pt x="1633467" y="1730480"/>
                  </a:lnTo>
                  <a:lnTo>
                    <a:pt x="1536291" y="1729320"/>
                  </a:lnTo>
                  <a:lnTo>
                    <a:pt x="1445101" y="1727660"/>
                  </a:lnTo>
                  <a:lnTo>
                    <a:pt x="1263851" y="1723122"/>
                  </a:lnTo>
                  <a:lnTo>
                    <a:pt x="922214" y="1716967"/>
                  </a:lnTo>
                  <a:lnTo>
                    <a:pt x="818417" y="1714559"/>
                  </a:lnTo>
                  <a:lnTo>
                    <a:pt x="766555" y="1713057"/>
                  </a:lnTo>
                  <a:lnTo>
                    <a:pt x="693747" y="1710585"/>
                  </a:lnTo>
                  <a:lnTo>
                    <a:pt x="518312" y="1705973"/>
                  </a:lnTo>
                  <a:lnTo>
                    <a:pt x="449197" y="1703767"/>
                  </a:lnTo>
                  <a:lnTo>
                    <a:pt x="377832" y="1701014"/>
                  </a:lnTo>
                  <a:lnTo>
                    <a:pt x="339522" y="1699265"/>
                  </a:lnTo>
                  <a:lnTo>
                    <a:pt x="319751" y="1701197"/>
                  </a:lnTo>
                  <a:lnTo>
                    <a:pt x="302713" y="1702418"/>
                  </a:lnTo>
                  <a:lnTo>
                    <a:pt x="286328" y="1703145"/>
                  </a:lnTo>
                  <a:lnTo>
                    <a:pt x="265258" y="1703386"/>
                  </a:lnTo>
                  <a:lnTo>
                    <a:pt x="254797" y="1703140"/>
                  </a:lnTo>
                  <a:lnTo>
                    <a:pt x="185179" y="1696689"/>
                  </a:lnTo>
                  <a:lnTo>
                    <a:pt x="127882" y="1681605"/>
                  </a:lnTo>
                  <a:lnTo>
                    <a:pt x="84338" y="1658952"/>
                  </a:lnTo>
                  <a:lnTo>
                    <a:pt x="50337" y="1626429"/>
                  </a:lnTo>
                  <a:lnTo>
                    <a:pt x="27349" y="1583240"/>
                  </a:lnTo>
                  <a:lnTo>
                    <a:pt x="15874" y="1534778"/>
                  </a:lnTo>
                  <a:lnTo>
                    <a:pt x="11894" y="1483677"/>
                  </a:lnTo>
                  <a:lnTo>
                    <a:pt x="9802" y="1311749"/>
                  </a:lnTo>
                  <a:lnTo>
                    <a:pt x="7257" y="1184430"/>
                  </a:lnTo>
                  <a:lnTo>
                    <a:pt x="6461" y="1136918"/>
                  </a:lnTo>
                  <a:lnTo>
                    <a:pt x="6037" y="1089242"/>
                  </a:lnTo>
                  <a:lnTo>
                    <a:pt x="6177" y="1041721"/>
                  </a:lnTo>
                  <a:lnTo>
                    <a:pt x="6050" y="993677"/>
                  </a:lnTo>
                  <a:lnTo>
                    <a:pt x="5590" y="945579"/>
                  </a:lnTo>
                  <a:lnTo>
                    <a:pt x="4014" y="849912"/>
                  </a:lnTo>
                  <a:lnTo>
                    <a:pt x="1060" y="695367"/>
                  </a:lnTo>
                  <a:lnTo>
                    <a:pt x="349" y="641223"/>
                  </a:lnTo>
                  <a:lnTo>
                    <a:pt x="0" y="586913"/>
                  </a:lnTo>
                  <a:lnTo>
                    <a:pt x="135" y="532553"/>
                  </a:lnTo>
                  <a:lnTo>
                    <a:pt x="879" y="478260"/>
                  </a:lnTo>
                  <a:lnTo>
                    <a:pt x="3684" y="375878"/>
                  </a:lnTo>
                  <a:lnTo>
                    <a:pt x="4804" y="309699"/>
                  </a:lnTo>
                  <a:lnTo>
                    <a:pt x="6741" y="264560"/>
                  </a:lnTo>
                  <a:lnTo>
                    <a:pt x="10955" y="218093"/>
                  </a:lnTo>
                  <a:lnTo>
                    <a:pt x="18398" y="174009"/>
                  </a:lnTo>
                  <a:lnTo>
                    <a:pt x="30055" y="133242"/>
                  </a:lnTo>
                  <a:lnTo>
                    <a:pt x="50356" y="90671"/>
                  </a:lnTo>
                  <a:lnTo>
                    <a:pt x="82035" y="54087"/>
                  </a:lnTo>
                  <a:lnTo>
                    <a:pt x="123904" y="28539"/>
                  </a:lnTo>
                  <a:lnTo>
                    <a:pt x="180903" y="14220"/>
                  </a:lnTo>
                  <a:lnTo>
                    <a:pt x="222744" y="11271"/>
                  </a:lnTo>
                  <a:lnTo>
                    <a:pt x="238016" y="11075"/>
                  </a:lnTo>
                  <a:lnTo>
                    <a:pt x="263697" y="11571"/>
                  </a:lnTo>
                  <a:lnTo>
                    <a:pt x="289299" y="12895"/>
                  </a:lnTo>
                  <a:lnTo>
                    <a:pt x="314562" y="14799"/>
                  </a:lnTo>
                  <a:lnTo>
                    <a:pt x="340968" y="17200"/>
                  </a:lnTo>
                  <a:lnTo>
                    <a:pt x="392378" y="15148"/>
                  </a:lnTo>
                  <a:lnTo>
                    <a:pt x="443338" y="13439"/>
                  </a:lnTo>
                  <a:lnTo>
                    <a:pt x="545509" y="10534"/>
                  </a:lnTo>
                  <a:lnTo>
                    <a:pt x="647893" y="8240"/>
                  </a:lnTo>
                  <a:lnTo>
                    <a:pt x="750346" y="6471"/>
                  </a:lnTo>
                  <a:lnTo>
                    <a:pt x="852721" y="5138"/>
                  </a:lnTo>
                  <a:lnTo>
                    <a:pt x="1005824" y="3770"/>
                  </a:lnTo>
                  <a:lnTo>
                    <a:pt x="1585696" y="441"/>
                  </a:lnTo>
                  <a:lnTo>
                    <a:pt x="1709472" y="238"/>
                  </a:lnTo>
                  <a:lnTo>
                    <a:pt x="1870185" y="1036"/>
                  </a:lnTo>
                  <a:lnTo>
                    <a:pt x="2038870" y="1005"/>
                  </a:lnTo>
                  <a:lnTo>
                    <a:pt x="2372718" y="0"/>
                  </a:lnTo>
                  <a:lnTo>
                    <a:pt x="2477401" y="22"/>
                  </a:lnTo>
                  <a:lnTo>
                    <a:pt x="2583480" y="464"/>
                  </a:lnTo>
                  <a:lnTo>
                    <a:pt x="2680779" y="1372"/>
                  </a:lnTo>
                  <a:lnTo>
                    <a:pt x="2771450" y="2767"/>
                  </a:lnTo>
                  <a:lnTo>
                    <a:pt x="2905415" y="5787"/>
                  </a:lnTo>
                  <a:lnTo>
                    <a:pt x="3001191" y="7523"/>
                  </a:lnTo>
                  <a:lnTo>
                    <a:pt x="3251833" y="10780"/>
                  </a:lnTo>
                  <a:lnTo>
                    <a:pt x="3361345" y="12602"/>
                  </a:lnTo>
                  <a:lnTo>
                    <a:pt x="3416137" y="13808"/>
                  </a:lnTo>
                  <a:lnTo>
                    <a:pt x="3492786" y="15851"/>
                  </a:lnTo>
                  <a:lnTo>
                    <a:pt x="3664836" y="18936"/>
                  </a:lnTo>
                  <a:lnTo>
                    <a:pt x="3712430" y="19929"/>
                  </a:lnTo>
                  <a:lnTo>
                    <a:pt x="3761870" y="21146"/>
                  </a:lnTo>
                  <a:lnTo>
                    <a:pt x="3812533" y="22642"/>
                  </a:lnTo>
                  <a:lnTo>
                    <a:pt x="3863792" y="24472"/>
                  </a:lnTo>
                  <a:lnTo>
                    <a:pt x="3915024" y="26690"/>
                  </a:lnTo>
                  <a:lnTo>
                    <a:pt x="3967766" y="29384"/>
                  </a:lnTo>
                  <a:lnTo>
                    <a:pt x="3983076" y="29228"/>
                  </a:lnTo>
                  <a:lnTo>
                    <a:pt x="4042270" y="34643"/>
                  </a:lnTo>
                  <a:lnTo>
                    <a:pt x="4083077" y="44153"/>
                  </a:lnTo>
                  <a:lnTo>
                    <a:pt x="4122753" y="62125"/>
                  </a:lnTo>
                  <a:lnTo>
                    <a:pt x="4154490" y="90400"/>
                  </a:lnTo>
                  <a:lnTo>
                    <a:pt x="4175248" y="125197"/>
                  </a:lnTo>
                  <a:lnTo>
                    <a:pt x="4190705" y="172130"/>
                  </a:lnTo>
                  <a:lnTo>
                    <a:pt x="4200035" y="219757"/>
                  </a:lnTo>
                  <a:lnTo>
                    <a:pt x="4206270" y="266134"/>
                  </a:lnTo>
                  <a:lnTo>
                    <a:pt x="4210243" y="311991"/>
                  </a:lnTo>
                  <a:lnTo>
                    <a:pt x="4213990" y="391152"/>
                  </a:lnTo>
                  <a:lnTo>
                    <a:pt x="4216563" y="489371"/>
                  </a:lnTo>
                  <a:lnTo>
                    <a:pt x="4219664" y="642726"/>
                  </a:lnTo>
                  <a:lnTo>
                    <a:pt x="4221700" y="727564"/>
                  </a:lnTo>
                  <a:lnTo>
                    <a:pt x="4222521" y="781647"/>
                  </a:lnTo>
                  <a:lnTo>
                    <a:pt x="4222999" y="835805"/>
                  </a:lnTo>
                  <a:lnTo>
                    <a:pt x="4223190" y="889950"/>
                  </a:lnTo>
                  <a:lnTo>
                    <a:pt x="4222947" y="997849"/>
                  </a:lnTo>
                  <a:lnTo>
                    <a:pt x="4222130" y="1122269"/>
                  </a:lnTo>
                  <a:lnTo>
                    <a:pt x="4221751" y="1161082"/>
                  </a:lnTo>
                  <a:lnTo>
                    <a:pt x="4221005" y="1201502"/>
                  </a:lnTo>
                  <a:lnTo>
                    <a:pt x="4219885" y="1243823"/>
                  </a:lnTo>
                  <a:lnTo>
                    <a:pt x="4217038" y="1326469"/>
                  </a:lnTo>
                  <a:lnTo>
                    <a:pt x="4215469" y="1367682"/>
                  </a:lnTo>
                  <a:lnTo>
                    <a:pt x="4213602" y="1410670"/>
                  </a:lnTo>
                  <a:lnTo>
                    <a:pt x="4211365" y="1454124"/>
                  </a:lnTo>
                  <a:lnTo>
                    <a:pt x="4206149" y="1514798"/>
                  </a:lnTo>
                  <a:lnTo>
                    <a:pt x="4200425" y="1559040"/>
                  </a:lnTo>
                  <a:lnTo>
                    <a:pt x="4193195" y="1599227"/>
                  </a:lnTo>
                  <a:lnTo>
                    <a:pt x="4181558" y="1639704"/>
                  </a:lnTo>
                  <a:lnTo>
                    <a:pt x="4160217" y="1675423"/>
                  </a:lnTo>
                  <a:lnTo>
                    <a:pt x="4118201" y="1695904"/>
                  </a:lnTo>
                  <a:lnTo>
                    <a:pt x="4084220" y="1698764"/>
                  </a:lnTo>
                  <a:lnTo>
                    <a:pt x="4067028" y="1698611"/>
                  </a:lnTo>
                  <a:lnTo>
                    <a:pt x="4059114" y="1698251"/>
                  </a:lnTo>
                  <a:lnTo>
                    <a:pt x="4050543" y="1697516"/>
                  </a:lnTo>
                  <a:lnTo>
                    <a:pt x="4047100" y="1697024"/>
                  </a:lnTo>
                  <a:lnTo>
                    <a:pt x="4003563" y="1700840"/>
                  </a:lnTo>
                  <a:lnTo>
                    <a:pt x="3944658" y="1704848"/>
                  </a:lnTo>
                  <a:lnTo>
                    <a:pt x="3891607" y="1707824"/>
                  </a:lnTo>
                  <a:lnTo>
                    <a:pt x="3838569" y="1710439"/>
                  </a:lnTo>
                  <a:lnTo>
                    <a:pt x="3785640" y="1712727"/>
                  </a:lnTo>
                  <a:lnTo>
                    <a:pt x="3732920" y="1714723"/>
                  </a:lnTo>
                  <a:lnTo>
                    <a:pt x="3680506" y="1716464"/>
                  </a:lnTo>
                  <a:lnTo>
                    <a:pt x="3628498" y="1717984"/>
                  </a:lnTo>
                  <a:lnTo>
                    <a:pt x="3526088" y="1720502"/>
                  </a:lnTo>
                  <a:lnTo>
                    <a:pt x="3420753" y="1722592"/>
                  </a:lnTo>
                  <a:lnTo>
                    <a:pt x="3311503" y="1724298"/>
                  </a:lnTo>
                  <a:lnTo>
                    <a:pt x="3153183" y="1726173"/>
                  </a:lnTo>
                  <a:lnTo>
                    <a:pt x="2712061" y="1730253"/>
                  </a:lnTo>
                  <a:lnTo>
                    <a:pt x="2617278" y="1730795"/>
                  </a:lnTo>
                  <a:lnTo>
                    <a:pt x="2520619" y="1730777"/>
                  </a:lnTo>
                  <a:lnTo>
                    <a:pt x="2377786" y="1730223"/>
                  </a:lnTo>
                  <a:lnTo>
                    <a:pt x="1852878" y="17313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1733264" y="5845272"/>
              <a:ext cx="4273550" cy="1778000"/>
            </a:xfrm>
            <a:custGeom>
              <a:avLst/>
              <a:gdLst/>
              <a:ahLst/>
              <a:cxnLst/>
              <a:rect l="l" t="t" r="r" b="b"/>
              <a:pathLst>
                <a:path w="4273550" h="1778000">
                  <a:moveTo>
                    <a:pt x="326532" y="12699"/>
                  </a:moveTo>
                  <a:lnTo>
                    <a:pt x="202687" y="12699"/>
                  </a:lnTo>
                  <a:lnTo>
                    <a:pt x="243918" y="0"/>
                  </a:lnTo>
                  <a:lnTo>
                    <a:pt x="285403" y="0"/>
                  </a:lnTo>
                  <a:lnTo>
                    <a:pt x="326532" y="12699"/>
                  </a:lnTo>
                  <a:close/>
                </a:path>
                <a:path w="4273550" h="1778000">
                  <a:moveTo>
                    <a:pt x="3445510" y="12699"/>
                  </a:moveTo>
                  <a:lnTo>
                    <a:pt x="466211" y="12699"/>
                  </a:lnTo>
                  <a:lnTo>
                    <a:pt x="515941" y="0"/>
                  </a:lnTo>
                  <a:lnTo>
                    <a:pt x="3394449" y="0"/>
                  </a:lnTo>
                  <a:lnTo>
                    <a:pt x="3445510" y="12699"/>
                  </a:lnTo>
                  <a:close/>
                </a:path>
                <a:path w="4273550" h="1778000">
                  <a:moveTo>
                    <a:pt x="4091855" y="38099"/>
                  </a:moveTo>
                  <a:lnTo>
                    <a:pt x="121830" y="38099"/>
                  </a:lnTo>
                  <a:lnTo>
                    <a:pt x="140269" y="25399"/>
                  </a:lnTo>
                  <a:lnTo>
                    <a:pt x="160182" y="12699"/>
                  </a:lnTo>
                  <a:lnTo>
                    <a:pt x="3877476" y="12699"/>
                  </a:lnTo>
                  <a:lnTo>
                    <a:pt x="3935157" y="25399"/>
                  </a:lnTo>
                  <a:lnTo>
                    <a:pt x="4067693" y="25399"/>
                  </a:lnTo>
                  <a:lnTo>
                    <a:pt x="4091855" y="38099"/>
                  </a:lnTo>
                  <a:close/>
                </a:path>
                <a:path w="4273550" h="1778000">
                  <a:moveTo>
                    <a:pt x="317748" y="1714499"/>
                  </a:moveTo>
                  <a:lnTo>
                    <a:pt x="111374" y="1714499"/>
                  </a:lnTo>
                  <a:lnTo>
                    <a:pt x="95694" y="1701799"/>
                  </a:lnTo>
                  <a:lnTo>
                    <a:pt x="80793" y="1689099"/>
                  </a:lnTo>
                  <a:lnTo>
                    <a:pt x="66988" y="1676399"/>
                  </a:lnTo>
                  <a:lnTo>
                    <a:pt x="54759" y="1663699"/>
                  </a:lnTo>
                  <a:lnTo>
                    <a:pt x="44177" y="1638299"/>
                  </a:lnTo>
                  <a:lnTo>
                    <a:pt x="35312" y="1625599"/>
                  </a:lnTo>
                  <a:lnTo>
                    <a:pt x="28359" y="1612899"/>
                  </a:lnTo>
                  <a:lnTo>
                    <a:pt x="22902" y="1587499"/>
                  </a:lnTo>
                  <a:lnTo>
                    <a:pt x="18801" y="1574799"/>
                  </a:lnTo>
                  <a:lnTo>
                    <a:pt x="15914" y="1562099"/>
                  </a:lnTo>
                  <a:lnTo>
                    <a:pt x="13881" y="1536699"/>
                  </a:lnTo>
                  <a:lnTo>
                    <a:pt x="12556" y="1523999"/>
                  </a:lnTo>
                  <a:lnTo>
                    <a:pt x="11786" y="1511299"/>
                  </a:lnTo>
                  <a:lnTo>
                    <a:pt x="11417" y="1485899"/>
                  </a:lnTo>
                  <a:lnTo>
                    <a:pt x="9995" y="1358899"/>
                  </a:lnTo>
                  <a:lnTo>
                    <a:pt x="9234" y="1308099"/>
                  </a:lnTo>
                  <a:lnTo>
                    <a:pt x="8228" y="1257299"/>
                  </a:lnTo>
                  <a:lnTo>
                    <a:pt x="7189" y="1206499"/>
                  </a:lnTo>
                  <a:lnTo>
                    <a:pt x="6330" y="1155699"/>
                  </a:lnTo>
                  <a:lnTo>
                    <a:pt x="5979" y="1117599"/>
                  </a:lnTo>
                  <a:lnTo>
                    <a:pt x="5960" y="1041399"/>
                  </a:lnTo>
                  <a:lnTo>
                    <a:pt x="5848" y="1003299"/>
                  </a:lnTo>
                  <a:lnTo>
                    <a:pt x="5320" y="952499"/>
                  </a:lnTo>
                  <a:lnTo>
                    <a:pt x="4518" y="901699"/>
                  </a:lnTo>
                  <a:lnTo>
                    <a:pt x="3547" y="850899"/>
                  </a:lnTo>
                  <a:lnTo>
                    <a:pt x="2510" y="800099"/>
                  </a:lnTo>
                  <a:lnTo>
                    <a:pt x="1512" y="749299"/>
                  </a:lnTo>
                  <a:lnTo>
                    <a:pt x="658" y="698499"/>
                  </a:lnTo>
                  <a:lnTo>
                    <a:pt x="51" y="647699"/>
                  </a:lnTo>
                  <a:lnTo>
                    <a:pt x="0" y="546099"/>
                  </a:lnTo>
                  <a:lnTo>
                    <a:pt x="763" y="495299"/>
                  </a:lnTo>
                  <a:lnTo>
                    <a:pt x="2893" y="419099"/>
                  </a:lnTo>
                  <a:lnTo>
                    <a:pt x="3444" y="393699"/>
                  </a:lnTo>
                  <a:lnTo>
                    <a:pt x="3876" y="380999"/>
                  </a:lnTo>
                  <a:lnTo>
                    <a:pt x="4583" y="330199"/>
                  </a:lnTo>
                  <a:lnTo>
                    <a:pt x="5322" y="304799"/>
                  </a:lnTo>
                  <a:lnTo>
                    <a:pt x="6505" y="279399"/>
                  </a:lnTo>
                  <a:lnTo>
                    <a:pt x="8199" y="253999"/>
                  </a:lnTo>
                  <a:lnTo>
                    <a:pt x="10599" y="241299"/>
                  </a:lnTo>
                  <a:lnTo>
                    <a:pt x="13875" y="215899"/>
                  </a:lnTo>
                  <a:lnTo>
                    <a:pt x="24138" y="165099"/>
                  </a:lnTo>
                  <a:lnTo>
                    <a:pt x="36291" y="126999"/>
                  </a:lnTo>
                  <a:lnTo>
                    <a:pt x="41600" y="114299"/>
                  </a:lnTo>
                  <a:lnTo>
                    <a:pt x="44364" y="114299"/>
                  </a:lnTo>
                  <a:lnTo>
                    <a:pt x="47478" y="101599"/>
                  </a:lnTo>
                  <a:lnTo>
                    <a:pt x="54067" y="101599"/>
                  </a:lnTo>
                  <a:lnTo>
                    <a:pt x="57870" y="88899"/>
                  </a:lnTo>
                  <a:lnTo>
                    <a:pt x="61716" y="88899"/>
                  </a:lnTo>
                  <a:lnTo>
                    <a:pt x="65762" y="76199"/>
                  </a:lnTo>
                  <a:lnTo>
                    <a:pt x="70167" y="76199"/>
                  </a:lnTo>
                  <a:lnTo>
                    <a:pt x="79540" y="63499"/>
                  </a:lnTo>
                  <a:lnTo>
                    <a:pt x="91265" y="50799"/>
                  </a:lnTo>
                  <a:lnTo>
                    <a:pt x="105356" y="38099"/>
                  </a:lnTo>
                  <a:lnTo>
                    <a:pt x="216408" y="38099"/>
                  </a:lnTo>
                  <a:lnTo>
                    <a:pt x="203689" y="50799"/>
                  </a:lnTo>
                  <a:lnTo>
                    <a:pt x="178542" y="50799"/>
                  </a:lnTo>
                  <a:lnTo>
                    <a:pt x="154642" y="63499"/>
                  </a:lnTo>
                  <a:lnTo>
                    <a:pt x="113880" y="88899"/>
                  </a:lnTo>
                  <a:lnTo>
                    <a:pt x="86112" y="126999"/>
                  </a:lnTo>
                  <a:lnTo>
                    <a:pt x="69892" y="177799"/>
                  </a:lnTo>
                  <a:lnTo>
                    <a:pt x="61530" y="228599"/>
                  </a:lnTo>
                  <a:lnTo>
                    <a:pt x="58190" y="279399"/>
                  </a:lnTo>
                  <a:lnTo>
                    <a:pt x="57782" y="304799"/>
                  </a:lnTo>
                  <a:lnTo>
                    <a:pt x="57906" y="317499"/>
                  </a:lnTo>
                  <a:lnTo>
                    <a:pt x="58031" y="330199"/>
                  </a:lnTo>
                  <a:lnTo>
                    <a:pt x="58635" y="368299"/>
                  </a:lnTo>
                  <a:lnTo>
                    <a:pt x="59295" y="393699"/>
                  </a:lnTo>
                  <a:lnTo>
                    <a:pt x="61508" y="507999"/>
                  </a:lnTo>
                  <a:lnTo>
                    <a:pt x="62582" y="558799"/>
                  </a:lnTo>
                  <a:lnTo>
                    <a:pt x="63789" y="622299"/>
                  </a:lnTo>
                  <a:lnTo>
                    <a:pt x="65245" y="673099"/>
                  </a:lnTo>
                  <a:lnTo>
                    <a:pt x="67067" y="723899"/>
                  </a:lnTo>
                  <a:lnTo>
                    <a:pt x="68729" y="774699"/>
                  </a:lnTo>
                  <a:lnTo>
                    <a:pt x="70147" y="825499"/>
                  </a:lnTo>
                  <a:lnTo>
                    <a:pt x="71361" y="876299"/>
                  </a:lnTo>
                  <a:lnTo>
                    <a:pt x="72413" y="927099"/>
                  </a:lnTo>
                  <a:lnTo>
                    <a:pt x="73344" y="977899"/>
                  </a:lnTo>
                  <a:lnTo>
                    <a:pt x="74194" y="1028699"/>
                  </a:lnTo>
                  <a:lnTo>
                    <a:pt x="75818" y="1117599"/>
                  </a:lnTo>
                  <a:lnTo>
                    <a:pt x="76673" y="1168399"/>
                  </a:lnTo>
                  <a:lnTo>
                    <a:pt x="78487" y="1269999"/>
                  </a:lnTo>
                  <a:lnTo>
                    <a:pt x="79253" y="1308099"/>
                  </a:lnTo>
                  <a:lnTo>
                    <a:pt x="79888" y="1358899"/>
                  </a:lnTo>
                  <a:lnTo>
                    <a:pt x="80246" y="1396999"/>
                  </a:lnTo>
                  <a:lnTo>
                    <a:pt x="80366" y="1409699"/>
                  </a:lnTo>
                  <a:lnTo>
                    <a:pt x="80542" y="1422399"/>
                  </a:lnTo>
                  <a:lnTo>
                    <a:pt x="80659" y="1498599"/>
                  </a:lnTo>
                  <a:lnTo>
                    <a:pt x="82360" y="1536699"/>
                  </a:lnTo>
                  <a:lnTo>
                    <a:pt x="88218" y="1574799"/>
                  </a:lnTo>
                  <a:lnTo>
                    <a:pt x="92697" y="1587499"/>
                  </a:lnTo>
                  <a:lnTo>
                    <a:pt x="99518" y="1612899"/>
                  </a:lnTo>
                  <a:lnTo>
                    <a:pt x="109496" y="1625599"/>
                  </a:lnTo>
                  <a:lnTo>
                    <a:pt x="123445" y="1638299"/>
                  </a:lnTo>
                  <a:lnTo>
                    <a:pt x="132059" y="1650999"/>
                  </a:lnTo>
                  <a:lnTo>
                    <a:pt x="141777" y="1663699"/>
                  </a:lnTo>
                  <a:lnTo>
                    <a:pt x="152496" y="1663699"/>
                  </a:lnTo>
                  <a:lnTo>
                    <a:pt x="164111" y="1676399"/>
                  </a:lnTo>
                  <a:lnTo>
                    <a:pt x="189326" y="1676399"/>
                  </a:lnTo>
                  <a:lnTo>
                    <a:pt x="202586" y="1689099"/>
                  </a:lnTo>
                  <a:lnTo>
                    <a:pt x="216063" y="1689099"/>
                  </a:lnTo>
                  <a:lnTo>
                    <a:pt x="243280" y="1701799"/>
                  </a:lnTo>
                  <a:lnTo>
                    <a:pt x="294908" y="1701799"/>
                  </a:lnTo>
                  <a:lnTo>
                    <a:pt x="317748" y="1714499"/>
                  </a:lnTo>
                  <a:close/>
                </a:path>
                <a:path w="4273550" h="1778000">
                  <a:moveTo>
                    <a:pt x="3890826" y="50799"/>
                  </a:moveTo>
                  <a:lnTo>
                    <a:pt x="537961" y="50799"/>
                  </a:lnTo>
                  <a:lnTo>
                    <a:pt x="353719" y="38099"/>
                  </a:lnTo>
                  <a:lnTo>
                    <a:pt x="3906110" y="38099"/>
                  </a:lnTo>
                  <a:lnTo>
                    <a:pt x="3890826" y="50799"/>
                  </a:lnTo>
                  <a:close/>
                </a:path>
                <a:path w="4273550" h="1778000">
                  <a:moveTo>
                    <a:pt x="4139090" y="50799"/>
                  </a:moveTo>
                  <a:lnTo>
                    <a:pt x="3994141" y="50799"/>
                  </a:lnTo>
                  <a:lnTo>
                    <a:pt x="3954857" y="38099"/>
                  </a:lnTo>
                  <a:lnTo>
                    <a:pt x="4127517" y="38099"/>
                  </a:lnTo>
                  <a:lnTo>
                    <a:pt x="4139090" y="50799"/>
                  </a:lnTo>
                  <a:close/>
                </a:path>
                <a:path w="4273550" h="1778000">
                  <a:moveTo>
                    <a:pt x="4161328" y="63499"/>
                  </a:moveTo>
                  <a:lnTo>
                    <a:pt x="4068085" y="63499"/>
                  </a:lnTo>
                  <a:lnTo>
                    <a:pt x="4031905" y="50799"/>
                  </a:lnTo>
                  <a:lnTo>
                    <a:pt x="4150389" y="50799"/>
                  </a:lnTo>
                  <a:lnTo>
                    <a:pt x="4161328" y="63499"/>
                  </a:lnTo>
                  <a:close/>
                </a:path>
                <a:path w="4273550" h="1778000">
                  <a:moveTo>
                    <a:pt x="4223306" y="1689099"/>
                  </a:moveTo>
                  <a:lnTo>
                    <a:pt x="4167956" y="1689099"/>
                  </a:lnTo>
                  <a:lnTo>
                    <a:pt x="4174746" y="1676399"/>
                  </a:lnTo>
                  <a:lnTo>
                    <a:pt x="4180097" y="1663699"/>
                  </a:lnTo>
                  <a:lnTo>
                    <a:pt x="4190307" y="1625599"/>
                  </a:lnTo>
                  <a:lnTo>
                    <a:pt x="4195161" y="1587499"/>
                  </a:lnTo>
                  <a:lnTo>
                    <a:pt x="4198481" y="1523999"/>
                  </a:lnTo>
                  <a:lnTo>
                    <a:pt x="4199561" y="1498599"/>
                  </a:lnTo>
                  <a:lnTo>
                    <a:pt x="4206503" y="1257299"/>
                  </a:lnTo>
                  <a:lnTo>
                    <a:pt x="4207820" y="1206499"/>
                  </a:lnTo>
                  <a:lnTo>
                    <a:pt x="4208464" y="1155699"/>
                  </a:lnTo>
                  <a:lnTo>
                    <a:pt x="4208769" y="1117599"/>
                  </a:lnTo>
                  <a:lnTo>
                    <a:pt x="4208871" y="1104899"/>
                  </a:lnTo>
                  <a:lnTo>
                    <a:pt x="4209360" y="1054099"/>
                  </a:lnTo>
                  <a:lnTo>
                    <a:pt x="4209482" y="1041399"/>
                  </a:lnTo>
                  <a:lnTo>
                    <a:pt x="4210735" y="990599"/>
                  </a:lnTo>
                  <a:lnTo>
                    <a:pt x="4211516" y="939799"/>
                  </a:lnTo>
                  <a:lnTo>
                    <a:pt x="4211757" y="901699"/>
                  </a:lnTo>
                  <a:lnTo>
                    <a:pt x="4211739" y="825499"/>
                  </a:lnTo>
                  <a:lnTo>
                    <a:pt x="4211603" y="800099"/>
                  </a:lnTo>
                  <a:lnTo>
                    <a:pt x="4211535" y="787399"/>
                  </a:lnTo>
                  <a:lnTo>
                    <a:pt x="4210805" y="698499"/>
                  </a:lnTo>
                  <a:lnTo>
                    <a:pt x="4210701" y="685799"/>
                  </a:lnTo>
                  <a:lnTo>
                    <a:pt x="4210443" y="647699"/>
                  </a:lnTo>
                  <a:lnTo>
                    <a:pt x="4210363" y="533399"/>
                  </a:lnTo>
                  <a:lnTo>
                    <a:pt x="4210931" y="482599"/>
                  </a:lnTo>
                  <a:lnTo>
                    <a:pt x="4212021" y="431799"/>
                  </a:lnTo>
                  <a:lnTo>
                    <a:pt x="4212623" y="393699"/>
                  </a:lnTo>
                  <a:lnTo>
                    <a:pt x="4212607" y="368299"/>
                  </a:lnTo>
                  <a:lnTo>
                    <a:pt x="4212376" y="355599"/>
                  </a:lnTo>
                  <a:lnTo>
                    <a:pt x="4211970" y="330199"/>
                  </a:lnTo>
                  <a:lnTo>
                    <a:pt x="4211680" y="317499"/>
                  </a:lnTo>
                  <a:lnTo>
                    <a:pt x="4211199" y="304799"/>
                  </a:lnTo>
                  <a:lnTo>
                    <a:pt x="4210197" y="292099"/>
                  </a:lnTo>
                  <a:lnTo>
                    <a:pt x="4208575" y="266699"/>
                  </a:lnTo>
                  <a:lnTo>
                    <a:pt x="4206661" y="253999"/>
                  </a:lnTo>
                  <a:lnTo>
                    <a:pt x="4204427" y="228599"/>
                  </a:lnTo>
                  <a:lnTo>
                    <a:pt x="4201718" y="215899"/>
                  </a:lnTo>
                  <a:lnTo>
                    <a:pt x="4198379" y="190499"/>
                  </a:lnTo>
                  <a:lnTo>
                    <a:pt x="4194371" y="177799"/>
                  </a:lnTo>
                  <a:lnTo>
                    <a:pt x="4189409" y="165099"/>
                  </a:lnTo>
                  <a:lnTo>
                    <a:pt x="4183370" y="139699"/>
                  </a:lnTo>
                  <a:lnTo>
                    <a:pt x="4176134" y="126999"/>
                  </a:lnTo>
                  <a:lnTo>
                    <a:pt x="4171781" y="114299"/>
                  </a:lnTo>
                  <a:lnTo>
                    <a:pt x="4166216" y="114299"/>
                  </a:lnTo>
                  <a:lnTo>
                    <a:pt x="4159281" y="101599"/>
                  </a:lnTo>
                  <a:lnTo>
                    <a:pt x="4150821" y="101599"/>
                  </a:lnTo>
                  <a:lnTo>
                    <a:pt x="4140840" y="88899"/>
                  </a:lnTo>
                  <a:lnTo>
                    <a:pt x="4129152" y="76199"/>
                  </a:lnTo>
                  <a:lnTo>
                    <a:pt x="4115880" y="76199"/>
                  </a:lnTo>
                  <a:lnTo>
                    <a:pt x="4101145" y="63499"/>
                  </a:lnTo>
                  <a:lnTo>
                    <a:pt x="4171795" y="63499"/>
                  </a:lnTo>
                  <a:lnTo>
                    <a:pt x="4181671" y="76199"/>
                  </a:lnTo>
                  <a:lnTo>
                    <a:pt x="4190864" y="88899"/>
                  </a:lnTo>
                  <a:lnTo>
                    <a:pt x="4199281" y="88899"/>
                  </a:lnTo>
                  <a:lnTo>
                    <a:pt x="4213677" y="114299"/>
                  </a:lnTo>
                  <a:lnTo>
                    <a:pt x="4224924" y="139699"/>
                  </a:lnTo>
                  <a:lnTo>
                    <a:pt x="4233603" y="165099"/>
                  </a:lnTo>
                  <a:lnTo>
                    <a:pt x="4240290" y="190499"/>
                  </a:lnTo>
                  <a:lnTo>
                    <a:pt x="4245573" y="203199"/>
                  </a:lnTo>
                  <a:lnTo>
                    <a:pt x="4253347" y="253999"/>
                  </a:lnTo>
                  <a:lnTo>
                    <a:pt x="4258879" y="304799"/>
                  </a:lnTo>
                  <a:lnTo>
                    <a:pt x="4262237" y="355599"/>
                  </a:lnTo>
                  <a:lnTo>
                    <a:pt x="4264331" y="406399"/>
                  </a:lnTo>
                  <a:lnTo>
                    <a:pt x="4265796" y="457199"/>
                  </a:lnTo>
                  <a:lnTo>
                    <a:pt x="4267487" y="533399"/>
                  </a:lnTo>
                  <a:lnTo>
                    <a:pt x="4268454" y="584199"/>
                  </a:lnTo>
                  <a:lnTo>
                    <a:pt x="4269493" y="634999"/>
                  </a:lnTo>
                  <a:lnTo>
                    <a:pt x="4270778" y="685799"/>
                  </a:lnTo>
                  <a:lnTo>
                    <a:pt x="4271927" y="736599"/>
                  </a:lnTo>
                  <a:lnTo>
                    <a:pt x="4272729" y="787399"/>
                  </a:lnTo>
                  <a:lnTo>
                    <a:pt x="4273104" y="825499"/>
                  </a:lnTo>
                  <a:lnTo>
                    <a:pt x="4273044" y="1054099"/>
                  </a:lnTo>
                  <a:lnTo>
                    <a:pt x="4272444" y="1142999"/>
                  </a:lnTo>
                  <a:lnTo>
                    <a:pt x="4272020" y="1181099"/>
                  </a:lnTo>
                  <a:lnTo>
                    <a:pt x="4271216" y="1219199"/>
                  </a:lnTo>
                  <a:lnTo>
                    <a:pt x="4270084" y="1269999"/>
                  </a:lnTo>
                  <a:lnTo>
                    <a:pt x="4268676" y="1308099"/>
                  </a:lnTo>
                  <a:lnTo>
                    <a:pt x="4267209" y="1346199"/>
                  </a:lnTo>
                  <a:lnTo>
                    <a:pt x="4265615" y="1396999"/>
                  </a:lnTo>
                  <a:lnTo>
                    <a:pt x="4263792" y="1435099"/>
                  </a:lnTo>
                  <a:lnTo>
                    <a:pt x="4261633" y="1473199"/>
                  </a:lnTo>
                  <a:lnTo>
                    <a:pt x="4260327" y="1498599"/>
                  </a:lnTo>
                  <a:lnTo>
                    <a:pt x="4258416" y="1511299"/>
                  </a:lnTo>
                  <a:lnTo>
                    <a:pt x="4255862" y="1536699"/>
                  </a:lnTo>
                  <a:lnTo>
                    <a:pt x="4252625" y="1562099"/>
                  </a:lnTo>
                  <a:lnTo>
                    <a:pt x="4250627" y="1574799"/>
                  </a:lnTo>
                  <a:lnTo>
                    <a:pt x="4248411" y="1600199"/>
                  </a:lnTo>
                  <a:lnTo>
                    <a:pt x="4245879" y="1612899"/>
                  </a:lnTo>
                  <a:lnTo>
                    <a:pt x="4242930" y="1625599"/>
                  </a:lnTo>
                  <a:lnTo>
                    <a:pt x="4239389" y="1638299"/>
                  </a:lnTo>
                  <a:lnTo>
                    <a:pt x="4235209" y="1650999"/>
                  </a:lnTo>
                  <a:lnTo>
                    <a:pt x="4229983" y="1663699"/>
                  </a:lnTo>
                  <a:lnTo>
                    <a:pt x="4223306" y="1689099"/>
                  </a:lnTo>
                  <a:close/>
                </a:path>
                <a:path w="4273550" h="1778000">
                  <a:moveTo>
                    <a:pt x="4214662" y="1701799"/>
                  </a:moveTo>
                  <a:lnTo>
                    <a:pt x="4149104" y="1701799"/>
                  </a:lnTo>
                  <a:lnTo>
                    <a:pt x="4159488" y="1689099"/>
                  </a:lnTo>
                  <a:lnTo>
                    <a:pt x="4219282" y="1689099"/>
                  </a:lnTo>
                  <a:lnTo>
                    <a:pt x="4214662" y="1701799"/>
                  </a:lnTo>
                  <a:close/>
                </a:path>
                <a:path w="4273550" h="1778000">
                  <a:moveTo>
                    <a:pt x="3732457" y="1714499"/>
                  </a:moveTo>
                  <a:lnTo>
                    <a:pt x="3088921" y="1714499"/>
                  </a:lnTo>
                  <a:lnTo>
                    <a:pt x="3190033" y="1701799"/>
                  </a:lnTo>
                  <a:lnTo>
                    <a:pt x="3623446" y="1701799"/>
                  </a:lnTo>
                  <a:lnTo>
                    <a:pt x="3732457" y="1714499"/>
                  </a:lnTo>
                  <a:close/>
                </a:path>
                <a:path w="4273550" h="1778000">
                  <a:moveTo>
                    <a:pt x="4203723" y="1714499"/>
                  </a:moveTo>
                  <a:lnTo>
                    <a:pt x="4124789" y="1714499"/>
                  </a:lnTo>
                  <a:lnTo>
                    <a:pt x="4133299" y="1701799"/>
                  </a:lnTo>
                  <a:lnTo>
                    <a:pt x="4209469" y="1701799"/>
                  </a:lnTo>
                  <a:lnTo>
                    <a:pt x="4203723" y="1714499"/>
                  </a:lnTo>
                  <a:close/>
                </a:path>
                <a:path w="4273550" h="1778000">
                  <a:moveTo>
                    <a:pt x="4161883" y="1739899"/>
                  </a:moveTo>
                  <a:lnTo>
                    <a:pt x="177830" y="1739899"/>
                  </a:lnTo>
                  <a:lnTo>
                    <a:pt x="144176" y="1727199"/>
                  </a:lnTo>
                  <a:lnTo>
                    <a:pt x="127609" y="1714499"/>
                  </a:lnTo>
                  <a:lnTo>
                    <a:pt x="4197216" y="1714499"/>
                  </a:lnTo>
                  <a:lnTo>
                    <a:pt x="4190351" y="1727199"/>
                  </a:lnTo>
                  <a:lnTo>
                    <a:pt x="4176021" y="1727199"/>
                  </a:lnTo>
                  <a:lnTo>
                    <a:pt x="4161883" y="1739899"/>
                  </a:lnTo>
                  <a:close/>
                </a:path>
                <a:path w="4273550" h="1778000">
                  <a:moveTo>
                    <a:pt x="322421" y="1752599"/>
                  </a:moveTo>
                  <a:lnTo>
                    <a:pt x="279042" y="1752599"/>
                  </a:lnTo>
                  <a:lnTo>
                    <a:pt x="245442" y="1739899"/>
                  </a:lnTo>
                  <a:lnTo>
                    <a:pt x="343946" y="1739899"/>
                  </a:lnTo>
                  <a:lnTo>
                    <a:pt x="322421" y="1752599"/>
                  </a:lnTo>
                  <a:close/>
                </a:path>
                <a:path w="4273550" h="1778000">
                  <a:moveTo>
                    <a:pt x="3991155" y="1752599"/>
                  </a:moveTo>
                  <a:lnTo>
                    <a:pt x="437856" y="1752599"/>
                  </a:lnTo>
                  <a:lnTo>
                    <a:pt x="401811" y="1739899"/>
                  </a:lnTo>
                  <a:lnTo>
                    <a:pt x="4011081" y="1739899"/>
                  </a:lnTo>
                  <a:lnTo>
                    <a:pt x="3991155" y="1752599"/>
                  </a:lnTo>
                  <a:close/>
                </a:path>
                <a:path w="4273550" h="1778000">
                  <a:moveTo>
                    <a:pt x="3710257" y="1765299"/>
                  </a:moveTo>
                  <a:lnTo>
                    <a:pt x="887374" y="1765299"/>
                  </a:lnTo>
                  <a:lnTo>
                    <a:pt x="837902" y="1752599"/>
                  </a:lnTo>
                  <a:lnTo>
                    <a:pt x="3762451" y="1752599"/>
                  </a:lnTo>
                  <a:lnTo>
                    <a:pt x="3710257" y="1765299"/>
                  </a:lnTo>
                  <a:close/>
                </a:path>
                <a:path w="4273550" h="1778000">
                  <a:moveTo>
                    <a:pt x="2982950" y="1777999"/>
                  </a:moveTo>
                  <a:lnTo>
                    <a:pt x="1483670" y="1777999"/>
                  </a:lnTo>
                  <a:lnTo>
                    <a:pt x="1433065" y="1765299"/>
                  </a:lnTo>
                  <a:lnTo>
                    <a:pt x="3083841" y="1765299"/>
                  </a:lnTo>
                  <a:lnTo>
                    <a:pt x="2982950" y="17779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3257882" y="6505518"/>
            <a:ext cx="2324735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-295">
                <a:latin typeface="Arial Black"/>
                <a:cs typeface="Arial Black"/>
              </a:rPr>
              <a:t>DIÁLOGO</a:t>
            </a:r>
            <a:endParaRPr sz="3900">
              <a:latin typeface="Arial Black"/>
              <a:cs typeface="Arial Black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8700" y="9023669"/>
            <a:ext cx="952499" cy="952499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7647721" y="6510629"/>
            <a:ext cx="299275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305">
                <a:latin typeface="Arial Black"/>
                <a:cs typeface="Arial Black"/>
              </a:rPr>
              <a:t>MEDIACIÓN</a:t>
            </a:r>
            <a:endParaRPr sz="4000">
              <a:latin typeface="Arial Black"/>
              <a:cs typeface="Arial Black"/>
            </a:endParaRP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12027906" y="6505518"/>
            <a:ext cx="3679825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900" spc="-310">
                <a:latin typeface="Arial Black"/>
                <a:cs typeface="Arial Black"/>
              </a:rPr>
              <a:t>CONCILIACIÓN</a:t>
            </a:r>
            <a:endParaRPr sz="39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8700" y="9023669"/>
              <a:ext cx="952499" cy="9524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69078" y="457040"/>
              <a:ext cx="15992475" cy="9324975"/>
            </a:xfrm>
            <a:custGeom>
              <a:avLst/>
              <a:gdLst/>
              <a:ahLst/>
              <a:cxnLst/>
              <a:rect l="l" t="t" r="r" b="b"/>
              <a:pathLst>
                <a:path w="15992475" h="9324975">
                  <a:moveTo>
                    <a:pt x="15992473" y="9324974"/>
                  </a:moveTo>
                  <a:lnTo>
                    <a:pt x="0" y="9324974"/>
                  </a:lnTo>
                  <a:lnTo>
                    <a:pt x="0" y="0"/>
                  </a:lnTo>
                  <a:lnTo>
                    <a:pt x="15992473" y="0"/>
                  </a:lnTo>
                  <a:lnTo>
                    <a:pt x="15992473" y="9324974"/>
                  </a:lnTo>
                  <a:close/>
                </a:path>
              </a:pathLst>
            </a:custGeom>
            <a:solidFill>
              <a:srgbClr val="F6F7F2">
                <a:alpha val="8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537144" y="1481318"/>
            <a:ext cx="6423025" cy="10007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400" spc="325" b="1">
                <a:solidFill>
                  <a:srgbClr val="0F4480"/>
                </a:solidFill>
                <a:latin typeface="Trebuchet MS"/>
                <a:cs typeface="Trebuchet MS"/>
              </a:rPr>
              <a:t>COMUNICACIÓN</a:t>
            </a:r>
            <a:endParaRPr sz="6400">
              <a:latin typeface="Trebuchet MS"/>
              <a:cs typeface="Trebuchet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367177" y="2578084"/>
            <a:ext cx="12592685" cy="5085715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120"/>
              </a:spcBef>
            </a:pPr>
            <a:r>
              <a:rPr dirty="0" u="heavy" sz="3050" b="1">
                <a:solidFill>
                  <a:srgbClr val="001B41"/>
                </a:solidFill>
                <a:uFill>
                  <a:solidFill>
                    <a:srgbClr val="001B41"/>
                  </a:solidFill>
                </a:uFill>
                <a:latin typeface="Trebuchet MS"/>
                <a:cs typeface="Trebuchet MS"/>
              </a:rPr>
              <a:t>LISTA</a:t>
            </a:r>
            <a:r>
              <a:rPr dirty="0" u="heavy" sz="3050" spc="-60" b="1">
                <a:solidFill>
                  <a:srgbClr val="001B41"/>
                </a:solidFill>
                <a:uFill>
                  <a:solidFill>
                    <a:srgbClr val="001B41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3050" spc="-100" b="1">
                <a:solidFill>
                  <a:srgbClr val="001B41"/>
                </a:solidFill>
                <a:uFill>
                  <a:solidFill>
                    <a:srgbClr val="001B41"/>
                  </a:solidFill>
                </a:uFill>
                <a:latin typeface="Trebuchet MS"/>
                <a:cs typeface="Trebuchet MS"/>
              </a:rPr>
              <a:t>DE</a:t>
            </a:r>
            <a:r>
              <a:rPr dirty="0" u="heavy" sz="3050" spc="-60" b="1">
                <a:solidFill>
                  <a:srgbClr val="001B41"/>
                </a:solidFill>
                <a:uFill>
                  <a:solidFill>
                    <a:srgbClr val="001B41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3050" b="1">
                <a:solidFill>
                  <a:srgbClr val="001B41"/>
                </a:solidFill>
                <a:uFill>
                  <a:solidFill>
                    <a:srgbClr val="001B41"/>
                  </a:solidFill>
                </a:uFill>
                <a:latin typeface="Trebuchet MS"/>
                <a:cs typeface="Trebuchet MS"/>
              </a:rPr>
              <a:t>DIFUSIÓN</a:t>
            </a:r>
            <a:r>
              <a:rPr dirty="0" u="heavy" sz="3050" spc="-55" b="1">
                <a:solidFill>
                  <a:srgbClr val="001B41"/>
                </a:solidFill>
                <a:uFill>
                  <a:solidFill>
                    <a:srgbClr val="001B41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3050" spc="-100" b="1">
                <a:solidFill>
                  <a:srgbClr val="001B41"/>
                </a:solidFill>
                <a:uFill>
                  <a:solidFill>
                    <a:srgbClr val="001B41"/>
                  </a:solidFill>
                </a:uFill>
                <a:latin typeface="Trebuchet MS"/>
                <a:cs typeface="Trebuchet MS"/>
              </a:rPr>
              <a:t>DE</a:t>
            </a:r>
            <a:r>
              <a:rPr dirty="0" u="heavy" sz="3050" spc="-60" b="1">
                <a:solidFill>
                  <a:srgbClr val="001B41"/>
                </a:solidFill>
                <a:uFill>
                  <a:solidFill>
                    <a:srgbClr val="001B41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3050" spc="-10" b="1">
                <a:solidFill>
                  <a:srgbClr val="001B41"/>
                </a:solidFill>
                <a:uFill>
                  <a:solidFill>
                    <a:srgbClr val="001B41"/>
                  </a:solidFill>
                </a:uFill>
                <a:latin typeface="Trebuchet MS"/>
                <a:cs typeface="Trebuchet MS"/>
              </a:rPr>
              <a:t>WHATSAPP</a:t>
            </a:r>
            <a:endParaRPr sz="3050">
              <a:latin typeface="Trebuchet MS"/>
              <a:cs typeface="Trebuchet MS"/>
            </a:endParaRPr>
          </a:p>
          <a:p>
            <a:pPr algn="r" marR="5080">
              <a:lnSpc>
                <a:spcPct val="100000"/>
              </a:lnSpc>
              <a:spcBef>
                <a:spcPts val="965"/>
              </a:spcBef>
            </a:pPr>
            <a:r>
              <a:rPr dirty="0" sz="2850" spc="85">
                <a:solidFill>
                  <a:srgbClr val="001B41"/>
                </a:solidFill>
                <a:latin typeface="Trebuchet MS"/>
                <a:cs typeface="Trebuchet MS"/>
              </a:rPr>
              <a:t>CONTACTO</a:t>
            </a:r>
            <a:r>
              <a:rPr dirty="0" sz="2850" spc="-45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001B41"/>
                </a:solidFill>
                <a:latin typeface="Trebuchet MS"/>
                <a:cs typeface="Trebuchet MS"/>
              </a:rPr>
              <a:t>DIRECTO</a:t>
            </a:r>
            <a:r>
              <a:rPr dirty="0" sz="2850" spc="-4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850" spc="210">
                <a:solidFill>
                  <a:srgbClr val="001B41"/>
                </a:solidFill>
                <a:latin typeface="Trebuchet MS"/>
                <a:cs typeface="Trebuchet MS"/>
              </a:rPr>
              <a:t>CON</a:t>
            </a:r>
            <a:r>
              <a:rPr dirty="0" sz="2850" spc="-4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850" spc="-90">
                <a:solidFill>
                  <a:srgbClr val="001B41"/>
                </a:solidFill>
                <a:latin typeface="Trebuchet MS"/>
                <a:cs typeface="Trebuchet MS"/>
              </a:rPr>
              <a:t>EL</a:t>
            </a:r>
            <a:r>
              <a:rPr dirty="0" sz="2850" spc="-45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001B41"/>
                </a:solidFill>
                <a:latin typeface="Trebuchet MS"/>
                <a:cs typeface="Trebuchet MS"/>
              </a:rPr>
              <a:t>DIRECTOR</a:t>
            </a:r>
            <a:r>
              <a:rPr dirty="0" sz="2850" spc="-4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850">
                <a:solidFill>
                  <a:srgbClr val="001B41"/>
                </a:solidFill>
                <a:latin typeface="Trebuchet MS"/>
                <a:cs typeface="Trebuchet MS"/>
              </a:rPr>
              <a:t>DEL</a:t>
            </a:r>
            <a:r>
              <a:rPr dirty="0" sz="2850" spc="-4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850" spc="40">
                <a:solidFill>
                  <a:srgbClr val="001B41"/>
                </a:solidFill>
                <a:latin typeface="Trebuchet MS"/>
                <a:cs typeface="Trebuchet MS"/>
              </a:rPr>
              <a:t>CAMPAMENTO.</a:t>
            </a:r>
            <a:endParaRPr sz="28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10"/>
              </a:spcBef>
            </a:pPr>
            <a:endParaRPr sz="2850">
              <a:latin typeface="Trebuchet MS"/>
              <a:cs typeface="Trebuchet MS"/>
            </a:endParaRPr>
          </a:p>
          <a:p>
            <a:pPr algn="r" marL="1067435" marR="5080" indent="66040">
              <a:lnSpc>
                <a:spcPct val="125000"/>
              </a:lnSpc>
            </a:pPr>
            <a:r>
              <a:rPr dirty="0" sz="2950" spc="145">
                <a:solidFill>
                  <a:srgbClr val="001B41"/>
                </a:solidFill>
                <a:latin typeface="Trebuchet MS"/>
                <a:cs typeface="Trebuchet MS"/>
              </a:rPr>
              <a:t>Se</a:t>
            </a:r>
            <a:r>
              <a:rPr dirty="0" sz="2950" spc="-10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creará</a:t>
            </a:r>
            <a:r>
              <a:rPr dirty="0" sz="2950" spc="-95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65">
                <a:solidFill>
                  <a:srgbClr val="001B41"/>
                </a:solidFill>
                <a:latin typeface="Trebuchet MS"/>
                <a:cs typeface="Trebuchet MS"/>
              </a:rPr>
              <a:t>un</a:t>
            </a:r>
            <a:r>
              <a:rPr dirty="0" sz="2950" spc="-10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grupo</a:t>
            </a:r>
            <a:r>
              <a:rPr dirty="0" sz="2950" spc="-95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de</a:t>
            </a:r>
            <a:r>
              <a:rPr dirty="0" sz="2950" spc="-10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55">
                <a:solidFill>
                  <a:srgbClr val="001B41"/>
                </a:solidFill>
                <a:latin typeface="Trebuchet MS"/>
                <a:cs typeface="Trebuchet MS"/>
              </a:rPr>
              <a:t>difusión</a:t>
            </a:r>
            <a:r>
              <a:rPr dirty="0" sz="2950" spc="-95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donde</a:t>
            </a:r>
            <a:r>
              <a:rPr dirty="0" sz="2950" spc="-10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80">
                <a:solidFill>
                  <a:srgbClr val="001B41"/>
                </a:solidFill>
                <a:latin typeface="Trebuchet MS"/>
                <a:cs typeface="Trebuchet MS"/>
              </a:rPr>
              <a:t>el</a:t>
            </a:r>
            <a:r>
              <a:rPr dirty="0" sz="2950" spc="-95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80">
                <a:solidFill>
                  <a:srgbClr val="001B41"/>
                </a:solidFill>
                <a:latin typeface="Trebuchet MS"/>
                <a:cs typeface="Trebuchet MS"/>
              </a:rPr>
              <a:t>director</a:t>
            </a:r>
            <a:r>
              <a:rPr dirty="0" sz="2950" spc="-10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de</a:t>
            </a:r>
            <a:r>
              <a:rPr dirty="0" sz="2950" spc="-95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30">
                <a:solidFill>
                  <a:srgbClr val="001B41"/>
                </a:solidFill>
                <a:latin typeface="Trebuchet MS"/>
                <a:cs typeface="Trebuchet MS"/>
              </a:rPr>
              <a:t>los</a:t>
            </a:r>
            <a:r>
              <a:rPr dirty="0" sz="2950" spc="-10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10">
                <a:solidFill>
                  <a:srgbClr val="001B41"/>
                </a:solidFill>
                <a:latin typeface="Trebuchet MS"/>
                <a:cs typeface="Trebuchet MS"/>
              </a:rPr>
              <a:t>campamentos </a:t>
            </a:r>
            <a:r>
              <a:rPr dirty="0" sz="2950" spc="-60">
                <a:solidFill>
                  <a:srgbClr val="001B41"/>
                </a:solidFill>
                <a:latin typeface="Trebuchet MS"/>
                <a:cs typeface="Trebuchet MS"/>
              </a:rPr>
              <a:t>difundirá</a:t>
            </a:r>
            <a:r>
              <a:rPr dirty="0" sz="2950" spc="-165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se</a:t>
            </a:r>
            <a:r>
              <a:rPr dirty="0" sz="2950" spc="-12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25">
                <a:solidFill>
                  <a:srgbClr val="001B41"/>
                </a:solidFill>
                <a:latin typeface="Trebuchet MS"/>
                <a:cs typeface="Trebuchet MS"/>
              </a:rPr>
              <a:t>comunicará</a:t>
            </a:r>
            <a:r>
              <a:rPr dirty="0" sz="2950" spc="-125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60">
                <a:solidFill>
                  <a:srgbClr val="001B41"/>
                </a:solidFill>
                <a:latin typeface="Trebuchet MS"/>
                <a:cs typeface="Trebuchet MS"/>
              </a:rPr>
              <a:t>información</a:t>
            </a:r>
            <a:r>
              <a:rPr dirty="0" sz="2950" spc="-12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sobre</a:t>
            </a:r>
            <a:r>
              <a:rPr dirty="0" sz="2950" spc="-125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80">
                <a:solidFill>
                  <a:srgbClr val="001B41"/>
                </a:solidFill>
                <a:latin typeface="Trebuchet MS"/>
                <a:cs typeface="Trebuchet MS"/>
              </a:rPr>
              <a:t>el</a:t>
            </a:r>
            <a:r>
              <a:rPr dirty="0" sz="2950" spc="-12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día</a:t>
            </a:r>
            <a:r>
              <a:rPr dirty="0" sz="2950" spc="-125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195">
                <a:solidFill>
                  <a:srgbClr val="001B41"/>
                </a:solidFill>
                <a:latin typeface="Trebuchet MS"/>
                <a:cs typeface="Trebuchet MS"/>
              </a:rPr>
              <a:t>y</a:t>
            </a:r>
            <a:r>
              <a:rPr dirty="0" sz="2950" spc="-85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las</a:t>
            </a:r>
            <a:r>
              <a:rPr dirty="0" sz="2950" spc="-125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20">
                <a:solidFill>
                  <a:srgbClr val="001B41"/>
                </a:solidFill>
                <a:latin typeface="Trebuchet MS"/>
                <a:cs typeface="Trebuchet MS"/>
              </a:rPr>
              <a:t>actividades</a:t>
            </a:r>
            <a:r>
              <a:rPr dirty="0" sz="2950" spc="-12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25">
                <a:solidFill>
                  <a:srgbClr val="001B41"/>
                </a:solidFill>
                <a:latin typeface="Trebuchet MS"/>
                <a:cs typeface="Trebuchet MS"/>
              </a:rPr>
              <a:t>que</a:t>
            </a:r>
            <a:endParaRPr sz="2950">
              <a:latin typeface="Trebuchet MS"/>
              <a:cs typeface="Trebuchet MS"/>
            </a:endParaRPr>
          </a:p>
          <a:p>
            <a:pPr algn="r" marR="5080">
              <a:lnSpc>
                <a:spcPct val="100000"/>
              </a:lnSpc>
              <a:spcBef>
                <a:spcPts val="885"/>
              </a:spcBef>
            </a:pPr>
            <a:r>
              <a:rPr dirty="0" sz="2950" spc="-50">
                <a:solidFill>
                  <a:srgbClr val="001B41"/>
                </a:solidFill>
                <a:latin typeface="Trebuchet MS"/>
                <a:cs typeface="Trebuchet MS"/>
              </a:rPr>
              <a:t>realizan</a:t>
            </a:r>
            <a:r>
              <a:rPr dirty="0" sz="2950" spc="-175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30">
                <a:solidFill>
                  <a:srgbClr val="001B41"/>
                </a:solidFill>
                <a:latin typeface="Trebuchet MS"/>
                <a:cs typeface="Trebuchet MS"/>
              </a:rPr>
              <a:t>los</a:t>
            </a:r>
            <a:r>
              <a:rPr dirty="0" sz="2950" spc="-175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10">
                <a:solidFill>
                  <a:srgbClr val="001B41"/>
                </a:solidFill>
                <a:latin typeface="Trebuchet MS"/>
                <a:cs typeface="Trebuchet MS"/>
              </a:rPr>
              <a:t>participantes.</a:t>
            </a:r>
            <a:endParaRPr sz="29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00"/>
              </a:spcBef>
            </a:pPr>
            <a:endParaRPr sz="2950">
              <a:latin typeface="Trebuchet MS"/>
              <a:cs typeface="Trebuchet MS"/>
            </a:endParaRPr>
          </a:p>
          <a:p>
            <a:pPr algn="r" marL="890269" marR="5080" indent="-878205">
              <a:lnSpc>
                <a:spcPct val="125000"/>
              </a:lnSpc>
            </a:pPr>
            <a:r>
              <a:rPr dirty="0" sz="2950" spc="-10">
                <a:solidFill>
                  <a:srgbClr val="001B41"/>
                </a:solidFill>
                <a:latin typeface="Trebuchet MS"/>
                <a:cs typeface="Trebuchet MS"/>
              </a:rPr>
              <a:t>El</a:t>
            </a:r>
            <a:r>
              <a:rPr dirty="0" sz="2950" spc="-12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grupo</a:t>
            </a:r>
            <a:r>
              <a:rPr dirty="0" sz="2950" spc="-12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no</a:t>
            </a:r>
            <a:r>
              <a:rPr dirty="0" sz="2950" spc="-114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se</a:t>
            </a:r>
            <a:r>
              <a:rPr dirty="0" sz="2950" spc="-12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100">
                <a:solidFill>
                  <a:srgbClr val="001B41"/>
                </a:solidFill>
                <a:latin typeface="Trebuchet MS"/>
                <a:cs typeface="Trebuchet MS"/>
              </a:rPr>
              <a:t>utilizará</a:t>
            </a:r>
            <a:r>
              <a:rPr dirty="0" sz="2950" spc="-12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como</a:t>
            </a:r>
            <a:r>
              <a:rPr dirty="0" sz="2950" spc="-114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grupo</a:t>
            </a:r>
            <a:r>
              <a:rPr dirty="0" sz="2950" spc="-12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al</a:t>
            </a:r>
            <a:r>
              <a:rPr dirty="0" sz="2950" spc="-12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uso</a:t>
            </a:r>
            <a:r>
              <a:rPr dirty="0" sz="2950" spc="-114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de</a:t>
            </a:r>
            <a:r>
              <a:rPr dirty="0" sz="2950" spc="-12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35">
                <a:solidFill>
                  <a:srgbClr val="001B41"/>
                </a:solidFill>
                <a:latin typeface="Trebuchet MS"/>
                <a:cs typeface="Trebuchet MS"/>
              </a:rPr>
              <a:t>whatsapp,</a:t>
            </a:r>
            <a:r>
              <a:rPr dirty="0" sz="2950" spc="-12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50">
                <a:solidFill>
                  <a:srgbClr val="001B41"/>
                </a:solidFill>
                <a:latin typeface="Trebuchet MS"/>
                <a:cs typeface="Trebuchet MS"/>
              </a:rPr>
              <a:t>cualquier</a:t>
            </a:r>
            <a:r>
              <a:rPr dirty="0" sz="2950" spc="-114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35">
                <a:solidFill>
                  <a:srgbClr val="001B41"/>
                </a:solidFill>
                <a:latin typeface="Trebuchet MS"/>
                <a:cs typeface="Trebuchet MS"/>
              </a:rPr>
              <a:t>consulta</a:t>
            </a:r>
            <a:r>
              <a:rPr dirty="0" sz="2950" spc="-12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50">
                <a:solidFill>
                  <a:srgbClr val="001B41"/>
                </a:solidFill>
                <a:latin typeface="Trebuchet MS"/>
                <a:cs typeface="Trebuchet MS"/>
              </a:rPr>
              <a:t>o </a:t>
            </a:r>
            <a:r>
              <a:rPr dirty="0" sz="2950" spc="-60">
                <a:solidFill>
                  <a:srgbClr val="001B41"/>
                </a:solidFill>
                <a:latin typeface="Trebuchet MS"/>
                <a:cs typeface="Trebuchet MS"/>
              </a:rPr>
              <a:t>información</a:t>
            </a:r>
            <a:r>
              <a:rPr dirty="0" sz="2950" spc="-114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70">
                <a:solidFill>
                  <a:srgbClr val="001B41"/>
                </a:solidFill>
                <a:latin typeface="Trebuchet MS"/>
                <a:cs typeface="Trebuchet MS"/>
              </a:rPr>
              <a:t>particular</a:t>
            </a:r>
            <a:r>
              <a:rPr dirty="0" sz="2950" spc="-11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se</a:t>
            </a:r>
            <a:r>
              <a:rPr dirty="0" sz="2950" spc="-114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45">
                <a:solidFill>
                  <a:srgbClr val="001B41"/>
                </a:solidFill>
                <a:latin typeface="Trebuchet MS"/>
                <a:cs typeface="Trebuchet MS"/>
              </a:rPr>
              <a:t>realizará</a:t>
            </a:r>
            <a:r>
              <a:rPr dirty="0" sz="2950" spc="-11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de</a:t>
            </a:r>
            <a:r>
              <a:rPr dirty="0" sz="2950" spc="-114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25">
                <a:solidFill>
                  <a:srgbClr val="001B41"/>
                </a:solidFill>
                <a:latin typeface="Trebuchet MS"/>
                <a:cs typeface="Trebuchet MS"/>
              </a:rPr>
              <a:t>manera</a:t>
            </a:r>
            <a:r>
              <a:rPr dirty="0" sz="2950" spc="-11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80">
                <a:solidFill>
                  <a:srgbClr val="001B41"/>
                </a:solidFill>
                <a:latin typeface="Trebuchet MS"/>
                <a:cs typeface="Trebuchet MS"/>
              </a:rPr>
              <a:t>individual</a:t>
            </a:r>
            <a:r>
              <a:rPr dirty="0" sz="2950" spc="-114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>
                <a:solidFill>
                  <a:srgbClr val="001B41"/>
                </a:solidFill>
                <a:latin typeface="Trebuchet MS"/>
                <a:cs typeface="Trebuchet MS"/>
              </a:rPr>
              <a:t>con</a:t>
            </a:r>
            <a:r>
              <a:rPr dirty="0" sz="2950" spc="-110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80">
                <a:solidFill>
                  <a:srgbClr val="001B41"/>
                </a:solidFill>
                <a:latin typeface="Trebuchet MS"/>
                <a:cs typeface="Trebuchet MS"/>
              </a:rPr>
              <a:t>el</a:t>
            </a:r>
            <a:r>
              <a:rPr dirty="0" sz="2950" spc="-114">
                <a:solidFill>
                  <a:srgbClr val="001B41"/>
                </a:solidFill>
                <a:latin typeface="Trebuchet MS"/>
                <a:cs typeface="Trebuchet MS"/>
              </a:rPr>
              <a:t> </a:t>
            </a:r>
            <a:r>
              <a:rPr dirty="0" sz="2950" spc="-40">
                <a:solidFill>
                  <a:srgbClr val="001B41"/>
                </a:solidFill>
                <a:latin typeface="Trebuchet MS"/>
                <a:cs typeface="Trebuchet MS"/>
              </a:rPr>
              <a:t>director.</a:t>
            </a:r>
            <a:endParaRPr sz="2950">
              <a:latin typeface="Trebuchet MS"/>
              <a:cs typeface="Trebuchet MS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028700" y="800956"/>
            <a:ext cx="4429125" cy="9175750"/>
            <a:chOff x="1028700" y="800956"/>
            <a:chExt cx="4429125" cy="9175750"/>
          </a:xfrm>
        </p:grpSpPr>
        <p:sp>
          <p:nvSpPr>
            <p:cNvPr id="9" name="object 9" descr=""/>
            <p:cNvSpPr/>
            <p:nvPr/>
          </p:nvSpPr>
          <p:spPr>
            <a:xfrm>
              <a:off x="3817972" y="1265379"/>
              <a:ext cx="1640205" cy="1846580"/>
            </a:xfrm>
            <a:custGeom>
              <a:avLst/>
              <a:gdLst/>
              <a:ahLst/>
              <a:cxnLst/>
              <a:rect l="l" t="t" r="r" b="b"/>
              <a:pathLst>
                <a:path w="1640204" h="1846580">
                  <a:moveTo>
                    <a:pt x="1159289" y="1846517"/>
                  </a:moveTo>
                  <a:lnTo>
                    <a:pt x="987093" y="1827701"/>
                  </a:lnTo>
                  <a:lnTo>
                    <a:pt x="772361" y="1757398"/>
                  </a:lnTo>
                  <a:lnTo>
                    <a:pt x="574216" y="1603744"/>
                  </a:lnTo>
                  <a:lnTo>
                    <a:pt x="529410" y="1588223"/>
                  </a:lnTo>
                  <a:lnTo>
                    <a:pt x="485822" y="1570226"/>
                  </a:lnTo>
                  <a:lnTo>
                    <a:pt x="443538" y="1549838"/>
                  </a:lnTo>
                  <a:lnTo>
                    <a:pt x="402640" y="1527144"/>
                  </a:lnTo>
                  <a:lnTo>
                    <a:pt x="363214" y="1502228"/>
                  </a:lnTo>
                  <a:lnTo>
                    <a:pt x="325344" y="1475174"/>
                  </a:lnTo>
                  <a:lnTo>
                    <a:pt x="289115" y="1446067"/>
                  </a:lnTo>
                  <a:lnTo>
                    <a:pt x="254611" y="1414992"/>
                  </a:lnTo>
                  <a:lnTo>
                    <a:pt x="221916" y="1382033"/>
                  </a:lnTo>
                  <a:lnTo>
                    <a:pt x="191116" y="1347275"/>
                  </a:lnTo>
                  <a:lnTo>
                    <a:pt x="162294" y="1310802"/>
                  </a:lnTo>
                  <a:lnTo>
                    <a:pt x="135535" y="1272699"/>
                  </a:lnTo>
                  <a:lnTo>
                    <a:pt x="110924" y="1233051"/>
                  </a:lnTo>
                  <a:lnTo>
                    <a:pt x="88544" y="1191941"/>
                  </a:lnTo>
                  <a:lnTo>
                    <a:pt x="68482" y="1149455"/>
                  </a:lnTo>
                  <a:lnTo>
                    <a:pt x="50820" y="1105677"/>
                  </a:lnTo>
                  <a:lnTo>
                    <a:pt x="35643" y="1060691"/>
                  </a:lnTo>
                  <a:lnTo>
                    <a:pt x="23037" y="1014583"/>
                  </a:lnTo>
                  <a:lnTo>
                    <a:pt x="13085" y="967436"/>
                  </a:lnTo>
                  <a:lnTo>
                    <a:pt x="5871" y="919336"/>
                  </a:lnTo>
                  <a:lnTo>
                    <a:pt x="1481" y="870366"/>
                  </a:lnTo>
                  <a:lnTo>
                    <a:pt x="0" y="820612"/>
                  </a:lnTo>
                  <a:lnTo>
                    <a:pt x="1391" y="772395"/>
                  </a:lnTo>
                  <a:lnTo>
                    <a:pt x="5514" y="724912"/>
                  </a:lnTo>
                  <a:lnTo>
                    <a:pt x="12292" y="678240"/>
                  </a:lnTo>
                  <a:lnTo>
                    <a:pt x="21648" y="632455"/>
                  </a:lnTo>
                  <a:lnTo>
                    <a:pt x="33505" y="587635"/>
                  </a:lnTo>
                  <a:lnTo>
                    <a:pt x="47787" y="543856"/>
                  </a:lnTo>
                  <a:lnTo>
                    <a:pt x="64417" y="501195"/>
                  </a:lnTo>
                  <a:lnTo>
                    <a:pt x="83317" y="459730"/>
                  </a:lnTo>
                  <a:lnTo>
                    <a:pt x="104411" y="419538"/>
                  </a:lnTo>
                  <a:lnTo>
                    <a:pt x="127623" y="380694"/>
                  </a:lnTo>
                  <a:lnTo>
                    <a:pt x="152875" y="343277"/>
                  </a:lnTo>
                  <a:lnTo>
                    <a:pt x="180090" y="307364"/>
                  </a:lnTo>
                  <a:lnTo>
                    <a:pt x="209193" y="273030"/>
                  </a:lnTo>
                  <a:lnTo>
                    <a:pt x="240106" y="240354"/>
                  </a:lnTo>
                  <a:lnTo>
                    <a:pt x="272751" y="209412"/>
                  </a:lnTo>
                  <a:lnTo>
                    <a:pt x="307054" y="180281"/>
                  </a:lnTo>
                  <a:lnTo>
                    <a:pt x="342936" y="153038"/>
                  </a:lnTo>
                  <a:lnTo>
                    <a:pt x="380320" y="127761"/>
                  </a:lnTo>
                  <a:lnTo>
                    <a:pt x="419131" y="104525"/>
                  </a:lnTo>
                  <a:lnTo>
                    <a:pt x="459291" y="83409"/>
                  </a:lnTo>
                  <a:lnTo>
                    <a:pt x="500723" y="64488"/>
                  </a:lnTo>
                  <a:lnTo>
                    <a:pt x="543351" y="47841"/>
                  </a:lnTo>
                  <a:lnTo>
                    <a:pt x="587098" y="33543"/>
                  </a:lnTo>
                  <a:lnTo>
                    <a:pt x="631887" y="21673"/>
                  </a:lnTo>
                  <a:lnTo>
                    <a:pt x="677641" y="12306"/>
                  </a:lnTo>
                  <a:lnTo>
                    <a:pt x="724284" y="5520"/>
                  </a:lnTo>
                  <a:lnTo>
                    <a:pt x="771738" y="1393"/>
                  </a:lnTo>
                  <a:lnTo>
                    <a:pt x="819927" y="0"/>
                  </a:lnTo>
                  <a:lnTo>
                    <a:pt x="868102" y="1393"/>
                  </a:lnTo>
                  <a:lnTo>
                    <a:pt x="915544" y="5520"/>
                  </a:lnTo>
                  <a:lnTo>
                    <a:pt x="962176" y="12306"/>
                  </a:lnTo>
                  <a:lnTo>
                    <a:pt x="1007919" y="21673"/>
                  </a:lnTo>
                  <a:lnTo>
                    <a:pt x="1052698" y="33543"/>
                  </a:lnTo>
                  <a:lnTo>
                    <a:pt x="1096436" y="47841"/>
                  </a:lnTo>
                  <a:lnTo>
                    <a:pt x="1139056" y="64488"/>
                  </a:lnTo>
                  <a:lnTo>
                    <a:pt x="1180481" y="83409"/>
                  </a:lnTo>
                  <a:lnTo>
                    <a:pt x="1220635" y="104525"/>
                  </a:lnTo>
                  <a:lnTo>
                    <a:pt x="1259440" y="127761"/>
                  </a:lnTo>
                  <a:lnTo>
                    <a:pt x="1296819" y="153038"/>
                  </a:lnTo>
                  <a:lnTo>
                    <a:pt x="1332696" y="180281"/>
                  </a:lnTo>
                  <a:lnTo>
                    <a:pt x="1366994" y="209412"/>
                  </a:lnTo>
                  <a:lnTo>
                    <a:pt x="1399636" y="240354"/>
                  </a:lnTo>
                  <a:lnTo>
                    <a:pt x="1430546" y="273030"/>
                  </a:lnTo>
                  <a:lnTo>
                    <a:pt x="1459646" y="307364"/>
                  </a:lnTo>
                  <a:lnTo>
                    <a:pt x="1486859" y="343277"/>
                  </a:lnTo>
                  <a:lnTo>
                    <a:pt x="1512109" y="380694"/>
                  </a:lnTo>
                  <a:lnTo>
                    <a:pt x="1535319" y="419538"/>
                  </a:lnTo>
                  <a:lnTo>
                    <a:pt x="1556412" y="459730"/>
                  </a:lnTo>
                  <a:lnTo>
                    <a:pt x="1575311" y="501196"/>
                  </a:lnTo>
                  <a:lnTo>
                    <a:pt x="1591940" y="543856"/>
                  </a:lnTo>
                  <a:lnTo>
                    <a:pt x="1606221" y="587635"/>
                  </a:lnTo>
                  <a:lnTo>
                    <a:pt x="1618078" y="632455"/>
                  </a:lnTo>
                  <a:lnTo>
                    <a:pt x="1627434" y="678240"/>
                  </a:lnTo>
                  <a:lnTo>
                    <a:pt x="1634212" y="724912"/>
                  </a:lnTo>
                  <a:lnTo>
                    <a:pt x="1638335" y="772395"/>
                  </a:lnTo>
                  <a:lnTo>
                    <a:pt x="1639726" y="820612"/>
                  </a:lnTo>
                  <a:lnTo>
                    <a:pt x="1638260" y="870103"/>
                  </a:lnTo>
                  <a:lnTo>
                    <a:pt x="1633917" y="918816"/>
                  </a:lnTo>
                  <a:lnTo>
                    <a:pt x="1626780" y="966670"/>
                  </a:lnTo>
                  <a:lnTo>
                    <a:pt x="1616932" y="1013580"/>
                  </a:lnTo>
                  <a:lnTo>
                    <a:pt x="1604457" y="1059464"/>
                  </a:lnTo>
                  <a:lnTo>
                    <a:pt x="1589438" y="1104239"/>
                  </a:lnTo>
                  <a:lnTo>
                    <a:pt x="1571958" y="1147822"/>
                  </a:lnTo>
                  <a:lnTo>
                    <a:pt x="1552101" y="1190129"/>
                  </a:lnTo>
                  <a:lnTo>
                    <a:pt x="1529948" y="1231077"/>
                  </a:lnTo>
                  <a:lnTo>
                    <a:pt x="1505585" y="1270585"/>
                  </a:lnTo>
                  <a:lnTo>
                    <a:pt x="1479094" y="1308567"/>
                  </a:lnTo>
                  <a:lnTo>
                    <a:pt x="1450558" y="1344942"/>
                  </a:lnTo>
                  <a:lnTo>
                    <a:pt x="1420061" y="1379627"/>
                  </a:lnTo>
                  <a:lnTo>
                    <a:pt x="1387685" y="1412538"/>
                  </a:lnTo>
                  <a:lnTo>
                    <a:pt x="1353514" y="1443592"/>
                  </a:lnTo>
                  <a:lnTo>
                    <a:pt x="1317631" y="1472706"/>
                  </a:lnTo>
                  <a:lnTo>
                    <a:pt x="1280120" y="1499798"/>
                  </a:lnTo>
                  <a:lnTo>
                    <a:pt x="1241064" y="1524784"/>
                  </a:lnTo>
                  <a:lnTo>
                    <a:pt x="1200545" y="1547580"/>
                  </a:lnTo>
                  <a:lnTo>
                    <a:pt x="1158647" y="1568105"/>
                  </a:lnTo>
                  <a:lnTo>
                    <a:pt x="1115454" y="1586275"/>
                  </a:lnTo>
                  <a:lnTo>
                    <a:pt x="1071048" y="1602007"/>
                  </a:lnTo>
                  <a:lnTo>
                    <a:pt x="1025513" y="1615218"/>
                  </a:lnTo>
                  <a:lnTo>
                    <a:pt x="1051130" y="1659107"/>
                  </a:lnTo>
                  <a:lnTo>
                    <a:pt x="1080182" y="1702908"/>
                  </a:lnTo>
                  <a:lnTo>
                    <a:pt x="1112624" y="1745044"/>
                  </a:lnTo>
                  <a:lnTo>
                    <a:pt x="1148409" y="1783940"/>
                  </a:lnTo>
                  <a:lnTo>
                    <a:pt x="1187492" y="1818020"/>
                  </a:lnTo>
                  <a:lnTo>
                    <a:pt x="1229827" y="1845708"/>
                  </a:lnTo>
                  <a:lnTo>
                    <a:pt x="1159289" y="1846517"/>
                  </a:lnTo>
                  <a:close/>
                </a:path>
              </a:pathLst>
            </a:custGeom>
            <a:solidFill>
              <a:srgbClr val="F9AC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124566" y="1749691"/>
              <a:ext cx="978535" cy="659130"/>
            </a:xfrm>
            <a:custGeom>
              <a:avLst/>
              <a:gdLst/>
              <a:ahLst/>
              <a:cxnLst/>
              <a:rect l="l" t="t" r="r" b="b"/>
              <a:pathLst>
                <a:path w="978535" h="659130">
                  <a:moveTo>
                    <a:pt x="978509" y="601726"/>
                  </a:moveTo>
                  <a:lnTo>
                    <a:pt x="974039" y="579615"/>
                  </a:lnTo>
                  <a:lnTo>
                    <a:pt x="961834" y="561543"/>
                  </a:lnTo>
                  <a:lnTo>
                    <a:pt x="943737" y="549338"/>
                  </a:lnTo>
                  <a:lnTo>
                    <a:pt x="921575" y="544868"/>
                  </a:lnTo>
                  <a:lnTo>
                    <a:pt x="57061" y="544868"/>
                  </a:lnTo>
                  <a:lnTo>
                    <a:pt x="34874" y="549338"/>
                  </a:lnTo>
                  <a:lnTo>
                    <a:pt x="16725" y="561543"/>
                  </a:lnTo>
                  <a:lnTo>
                    <a:pt x="4483" y="579615"/>
                  </a:lnTo>
                  <a:lnTo>
                    <a:pt x="0" y="601726"/>
                  </a:lnTo>
                  <a:lnTo>
                    <a:pt x="4483" y="623938"/>
                  </a:lnTo>
                  <a:lnTo>
                    <a:pt x="16725" y="642086"/>
                  </a:lnTo>
                  <a:lnTo>
                    <a:pt x="34874" y="654342"/>
                  </a:lnTo>
                  <a:lnTo>
                    <a:pt x="57061" y="658837"/>
                  </a:lnTo>
                  <a:lnTo>
                    <a:pt x="921575" y="658837"/>
                  </a:lnTo>
                  <a:lnTo>
                    <a:pt x="943737" y="654342"/>
                  </a:lnTo>
                  <a:lnTo>
                    <a:pt x="961834" y="642086"/>
                  </a:lnTo>
                  <a:lnTo>
                    <a:pt x="974039" y="623938"/>
                  </a:lnTo>
                  <a:lnTo>
                    <a:pt x="978509" y="601726"/>
                  </a:lnTo>
                  <a:close/>
                </a:path>
                <a:path w="978535" h="659130">
                  <a:moveTo>
                    <a:pt x="978509" y="329425"/>
                  </a:moveTo>
                  <a:lnTo>
                    <a:pt x="974039" y="307238"/>
                  </a:lnTo>
                  <a:lnTo>
                    <a:pt x="961834" y="289115"/>
                  </a:lnTo>
                  <a:lnTo>
                    <a:pt x="943737" y="276910"/>
                  </a:lnTo>
                  <a:lnTo>
                    <a:pt x="921575" y="272440"/>
                  </a:lnTo>
                  <a:lnTo>
                    <a:pt x="57061" y="272440"/>
                  </a:lnTo>
                  <a:lnTo>
                    <a:pt x="34874" y="276910"/>
                  </a:lnTo>
                  <a:lnTo>
                    <a:pt x="16725" y="289115"/>
                  </a:lnTo>
                  <a:lnTo>
                    <a:pt x="4483" y="307238"/>
                  </a:lnTo>
                  <a:lnTo>
                    <a:pt x="0" y="329425"/>
                  </a:lnTo>
                  <a:lnTo>
                    <a:pt x="4483" y="351612"/>
                  </a:lnTo>
                  <a:lnTo>
                    <a:pt x="16725" y="369722"/>
                  </a:lnTo>
                  <a:lnTo>
                    <a:pt x="34874" y="381927"/>
                  </a:lnTo>
                  <a:lnTo>
                    <a:pt x="57061" y="386410"/>
                  </a:lnTo>
                  <a:lnTo>
                    <a:pt x="921575" y="386410"/>
                  </a:lnTo>
                  <a:lnTo>
                    <a:pt x="943737" y="381927"/>
                  </a:lnTo>
                  <a:lnTo>
                    <a:pt x="961834" y="369722"/>
                  </a:lnTo>
                  <a:lnTo>
                    <a:pt x="974039" y="351612"/>
                  </a:lnTo>
                  <a:lnTo>
                    <a:pt x="978509" y="329425"/>
                  </a:lnTo>
                  <a:close/>
                </a:path>
                <a:path w="978535" h="659130">
                  <a:moveTo>
                    <a:pt x="978509" y="56984"/>
                  </a:moveTo>
                  <a:lnTo>
                    <a:pt x="974039" y="34798"/>
                  </a:lnTo>
                  <a:lnTo>
                    <a:pt x="961834" y="16687"/>
                  </a:lnTo>
                  <a:lnTo>
                    <a:pt x="943737" y="4483"/>
                  </a:lnTo>
                  <a:lnTo>
                    <a:pt x="921575" y="0"/>
                  </a:lnTo>
                  <a:lnTo>
                    <a:pt x="57061" y="0"/>
                  </a:lnTo>
                  <a:lnTo>
                    <a:pt x="34874" y="4483"/>
                  </a:lnTo>
                  <a:lnTo>
                    <a:pt x="16725" y="16687"/>
                  </a:lnTo>
                  <a:lnTo>
                    <a:pt x="4483" y="34798"/>
                  </a:lnTo>
                  <a:lnTo>
                    <a:pt x="0" y="56984"/>
                  </a:lnTo>
                  <a:lnTo>
                    <a:pt x="4483" y="79171"/>
                  </a:lnTo>
                  <a:lnTo>
                    <a:pt x="16725" y="97294"/>
                  </a:lnTo>
                  <a:lnTo>
                    <a:pt x="34874" y="109499"/>
                  </a:lnTo>
                  <a:lnTo>
                    <a:pt x="57061" y="113969"/>
                  </a:lnTo>
                  <a:lnTo>
                    <a:pt x="921575" y="113969"/>
                  </a:lnTo>
                  <a:lnTo>
                    <a:pt x="943737" y="109499"/>
                  </a:lnTo>
                  <a:lnTo>
                    <a:pt x="961834" y="97294"/>
                  </a:lnTo>
                  <a:lnTo>
                    <a:pt x="974039" y="79171"/>
                  </a:lnTo>
                  <a:lnTo>
                    <a:pt x="978509" y="569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183748" y="800956"/>
              <a:ext cx="2286000" cy="1859280"/>
            </a:xfrm>
            <a:custGeom>
              <a:avLst/>
              <a:gdLst/>
              <a:ahLst/>
              <a:cxnLst/>
              <a:rect l="l" t="t" r="r" b="b"/>
              <a:pathLst>
                <a:path w="2286000" h="1859280">
                  <a:moveTo>
                    <a:pt x="1032494" y="1859221"/>
                  </a:moveTo>
                  <a:lnTo>
                    <a:pt x="1066937" y="1829406"/>
                  </a:lnTo>
                  <a:lnTo>
                    <a:pt x="1094455" y="1790870"/>
                  </a:lnTo>
                  <a:lnTo>
                    <a:pt x="1115823" y="1746256"/>
                  </a:lnTo>
                  <a:lnTo>
                    <a:pt x="1131816" y="1698209"/>
                  </a:lnTo>
                  <a:lnTo>
                    <a:pt x="1143213" y="1649374"/>
                  </a:lnTo>
                  <a:lnTo>
                    <a:pt x="1150788" y="1602393"/>
                  </a:lnTo>
                  <a:lnTo>
                    <a:pt x="1155317" y="1559913"/>
                  </a:lnTo>
                  <a:lnTo>
                    <a:pt x="1157578" y="1524577"/>
                  </a:lnTo>
                  <a:lnTo>
                    <a:pt x="1115068" y="1537693"/>
                  </a:lnTo>
                  <a:lnTo>
                    <a:pt x="1071137" y="1547285"/>
                  </a:lnTo>
                  <a:lnTo>
                    <a:pt x="1025940" y="1553171"/>
                  </a:lnTo>
                  <a:lnTo>
                    <a:pt x="979632" y="1555173"/>
                  </a:lnTo>
                  <a:lnTo>
                    <a:pt x="926157" y="1552511"/>
                  </a:lnTo>
                  <a:lnTo>
                    <a:pt x="874197" y="1544698"/>
                  </a:lnTo>
                  <a:lnTo>
                    <a:pt x="824005" y="1531987"/>
                  </a:lnTo>
                  <a:lnTo>
                    <a:pt x="775835" y="1514635"/>
                  </a:lnTo>
                  <a:lnTo>
                    <a:pt x="729941" y="1492897"/>
                  </a:lnTo>
                  <a:lnTo>
                    <a:pt x="686577" y="1467028"/>
                  </a:lnTo>
                  <a:lnTo>
                    <a:pt x="645996" y="1437285"/>
                  </a:lnTo>
                  <a:lnTo>
                    <a:pt x="608453" y="1403922"/>
                  </a:lnTo>
                  <a:lnTo>
                    <a:pt x="574201" y="1367195"/>
                  </a:lnTo>
                  <a:lnTo>
                    <a:pt x="543493" y="1327359"/>
                  </a:lnTo>
                  <a:lnTo>
                    <a:pt x="527045" y="1328172"/>
                  </a:lnTo>
                  <a:lnTo>
                    <a:pt x="461326" y="1326167"/>
                  </a:lnTo>
                  <a:lnTo>
                    <a:pt x="413475" y="1319291"/>
                  </a:lnTo>
                  <a:lnTo>
                    <a:pt x="367163" y="1308093"/>
                  </a:lnTo>
                  <a:lnTo>
                    <a:pt x="322603" y="1292787"/>
                  </a:lnTo>
                  <a:lnTo>
                    <a:pt x="280009" y="1273587"/>
                  </a:lnTo>
                  <a:lnTo>
                    <a:pt x="239594" y="1250709"/>
                  </a:lnTo>
                  <a:lnTo>
                    <a:pt x="201573" y="1224366"/>
                  </a:lnTo>
                  <a:lnTo>
                    <a:pt x="166159" y="1194773"/>
                  </a:lnTo>
                  <a:lnTo>
                    <a:pt x="133565" y="1162144"/>
                  </a:lnTo>
                  <a:lnTo>
                    <a:pt x="104006" y="1126694"/>
                  </a:lnTo>
                  <a:lnTo>
                    <a:pt x="77694" y="1088637"/>
                  </a:lnTo>
                  <a:lnTo>
                    <a:pt x="54844" y="1048187"/>
                  </a:lnTo>
                  <a:lnTo>
                    <a:pt x="35670" y="1005559"/>
                  </a:lnTo>
                  <a:lnTo>
                    <a:pt x="20385" y="960967"/>
                  </a:lnTo>
                  <a:lnTo>
                    <a:pt x="9202" y="914626"/>
                  </a:lnTo>
                  <a:lnTo>
                    <a:pt x="2336" y="866749"/>
                  </a:lnTo>
                  <a:lnTo>
                    <a:pt x="0" y="817552"/>
                  </a:lnTo>
                  <a:lnTo>
                    <a:pt x="2336" y="768356"/>
                  </a:lnTo>
                  <a:lnTo>
                    <a:pt x="9202" y="720483"/>
                  </a:lnTo>
                  <a:lnTo>
                    <a:pt x="20385" y="674148"/>
                  </a:lnTo>
                  <a:lnTo>
                    <a:pt x="35670" y="629563"/>
                  </a:lnTo>
                  <a:lnTo>
                    <a:pt x="54844" y="586944"/>
                  </a:lnTo>
                  <a:lnTo>
                    <a:pt x="77694" y="546504"/>
                  </a:lnTo>
                  <a:lnTo>
                    <a:pt x="104006" y="508457"/>
                  </a:lnTo>
                  <a:lnTo>
                    <a:pt x="133565" y="473018"/>
                  </a:lnTo>
                  <a:lnTo>
                    <a:pt x="166159" y="440401"/>
                  </a:lnTo>
                  <a:lnTo>
                    <a:pt x="201573" y="410819"/>
                  </a:lnTo>
                  <a:lnTo>
                    <a:pt x="239594" y="384486"/>
                  </a:lnTo>
                  <a:lnTo>
                    <a:pt x="280009" y="361618"/>
                  </a:lnTo>
                  <a:lnTo>
                    <a:pt x="322603" y="342427"/>
                  </a:lnTo>
                  <a:lnTo>
                    <a:pt x="367163" y="327129"/>
                  </a:lnTo>
                  <a:lnTo>
                    <a:pt x="413475" y="315936"/>
                  </a:lnTo>
                  <a:lnTo>
                    <a:pt x="461326" y="309064"/>
                  </a:lnTo>
                  <a:lnTo>
                    <a:pt x="510502" y="306725"/>
                  </a:lnTo>
                  <a:lnTo>
                    <a:pt x="543518" y="307787"/>
                  </a:lnTo>
                  <a:lnTo>
                    <a:pt x="576022" y="310916"/>
                  </a:lnTo>
                  <a:lnTo>
                    <a:pt x="607928" y="316029"/>
                  </a:lnTo>
                  <a:lnTo>
                    <a:pt x="639153" y="323043"/>
                  </a:lnTo>
                  <a:lnTo>
                    <a:pt x="658319" y="280403"/>
                  </a:lnTo>
                  <a:lnTo>
                    <a:pt x="681164" y="239941"/>
                  </a:lnTo>
                  <a:lnTo>
                    <a:pt x="707476" y="201873"/>
                  </a:lnTo>
                  <a:lnTo>
                    <a:pt x="737039" y="166412"/>
                  </a:lnTo>
                  <a:lnTo>
                    <a:pt x="769640" y="133774"/>
                  </a:lnTo>
                  <a:lnTo>
                    <a:pt x="805065" y="104172"/>
                  </a:lnTo>
                  <a:lnTo>
                    <a:pt x="843101" y="77821"/>
                  </a:lnTo>
                  <a:lnTo>
                    <a:pt x="883532" y="54936"/>
                  </a:lnTo>
                  <a:lnTo>
                    <a:pt x="926146" y="35731"/>
                  </a:lnTo>
                  <a:lnTo>
                    <a:pt x="970727" y="20420"/>
                  </a:lnTo>
                  <a:lnTo>
                    <a:pt x="1017063" y="9218"/>
                  </a:lnTo>
                  <a:lnTo>
                    <a:pt x="1064940" y="2340"/>
                  </a:lnTo>
                  <a:lnTo>
                    <a:pt x="1114142" y="0"/>
                  </a:lnTo>
                  <a:lnTo>
                    <a:pt x="1168070" y="2818"/>
                  </a:lnTo>
                  <a:lnTo>
                    <a:pt x="1220375" y="11084"/>
                  </a:lnTo>
                  <a:lnTo>
                    <a:pt x="1270774" y="24514"/>
                  </a:lnTo>
                  <a:lnTo>
                    <a:pt x="1318984" y="42823"/>
                  </a:lnTo>
                  <a:lnTo>
                    <a:pt x="1364722" y="65726"/>
                  </a:lnTo>
                  <a:lnTo>
                    <a:pt x="1407705" y="92940"/>
                  </a:lnTo>
                  <a:lnTo>
                    <a:pt x="1447649" y="124179"/>
                  </a:lnTo>
                  <a:lnTo>
                    <a:pt x="1484272" y="159161"/>
                  </a:lnTo>
                  <a:lnTo>
                    <a:pt x="1517291" y="197599"/>
                  </a:lnTo>
                  <a:lnTo>
                    <a:pt x="1543633" y="193824"/>
                  </a:lnTo>
                  <a:lnTo>
                    <a:pt x="1570296" y="191114"/>
                  </a:lnTo>
                  <a:lnTo>
                    <a:pt x="1597270" y="189478"/>
                  </a:lnTo>
                  <a:lnTo>
                    <a:pt x="1624543" y="188930"/>
                  </a:lnTo>
                  <a:lnTo>
                    <a:pt x="1671767" y="190592"/>
                  </a:lnTo>
                  <a:lnTo>
                    <a:pt x="1718095" y="195502"/>
                  </a:lnTo>
                  <a:lnTo>
                    <a:pt x="1763416" y="203548"/>
                  </a:lnTo>
                  <a:lnTo>
                    <a:pt x="1807618" y="214619"/>
                  </a:lnTo>
                  <a:lnTo>
                    <a:pt x="1850590" y="228603"/>
                  </a:lnTo>
                  <a:lnTo>
                    <a:pt x="1892218" y="245388"/>
                  </a:lnTo>
                  <a:lnTo>
                    <a:pt x="1932391" y="264862"/>
                  </a:lnTo>
                  <a:lnTo>
                    <a:pt x="1970997" y="286913"/>
                  </a:lnTo>
                  <a:lnTo>
                    <a:pt x="2007924" y="311429"/>
                  </a:lnTo>
                  <a:lnTo>
                    <a:pt x="2043060" y="338298"/>
                  </a:lnTo>
                  <a:lnTo>
                    <a:pt x="2076293" y="367408"/>
                  </a:lnTo>
                  <a:lnTo>
                    <a:pt x="2107511" y="398648"/>
                  </a:lnTo>
                  <a:lnTo>
                    <a:pt x="2136602" y="431906"/>
                  </a:lnTo>
                  <a:lnTo>
                    <a:pt x="2163454" y="467069"/>
                  </a:lnTo>
                  <a:lnTo>
                    <a:pt x="2187955" y="504025"/>
                  </a:lnTo>
                  <a:lnTo>
                    <a:pt x="2209993" y="542664"/>
                  </a:lnTo>
                  <a:lnTo>
                    <a:pt x="2229456" y="582873"/>
                  </a:lnTo>
                  <a:lnTo>
                    <a:pt x="2246232" y="624539"/>
                  </a:lnTo>
                  <a:lnTo>
                    <a:pt x="2260208" y="667552"/>
                  </a:lnTo>
                  <a:lnTo>
                    <a:pt x="2271274" y="711799"/>
                  </a:lnTo>
                  <a:lnTo>
                    <a:pt x="2279317" y="757168"/>
                  </a:lnTo>
                  <a:lnTo>
                    <a:pt x="2284225" y="803547"/>
                  </a:lnTo>
                  <a:lnTo>
                    <a:pt x="2285886" y="850825"/>
                  </a:lnTo>
                  <a:lnTo>
                    <a:pt x="2284225" y="898088"/>
                  </a:lnTo>
                  <a:lnTo>
                    <a:pt x="2279317" y="944455"/>
                  </a:lnTo>
                  <a:lnTo>
                    <a:pt x="2271274" y="989814"/>
                  </a:lnTo>
                  <a:lnTo>
                    <a:pt x="2260208" y="1034054"/>
                  </a:lnTo>
                  <a:lnTo>
                    <a:pt x="2246232" y="1077061"/>
                  </a:lnTo>
                  <a:lnTo>
                    <a:pt x="2229456" y="1118724"/>
                  </a:lnTo>
                  <a:lnTo>
                    <a:pt x="2209993" y="1158930"/>
                  </a:lnTo>
                  <a:lnTo>
                    <a:pt x="2187955" y="1197569"/>
                  </a:lnTo>
                  <a:lnTo>
                    <a:pt x="2163454" y="1234527"/>
                  </a:lnTo>
                  <a:lnTo>
                    <a:pt x="2136602" y="1269692"/>
                  </a:lnTo>
                  <a:lnTo>
                    <a:pt x="2107511" y="1302953"/>
                  </a:lnTo>
                  <a:lnTo>
                    <a:pt x="2076293" y="1334197"/>
                  </a:lnTo>
                  <a:lnTo>
                    <a:pt x="2043060" y="1363312"/>
                  </a:lnTo>
                  <a:lnTo>
                    <a:pt x="2007924" y="1390186"/>
                  </a:lnTo>
                  <a:lnTo>
                    <a:pt x="1970997" y="1414708"/>
                  </a:lnTo>
                  <a:lnTo>
                    <a:pt x="1932391" y="1436764"/>
                  </a:lnTo>
                  <a:lnTo>
                    <a:pt x="1892218" y="1456243"/>
                  </a:lnTo>
                  <a:lnTo>
                    <a:pt x="1850590" y="1473033"/>
                  </a:lnTo>
                  <a:lnTo>
                    <a:pt x="1807618" y="1487022"/>
                  </a:lnTo>
                  <a:lnTo>
                    <a:pt x="1763416" y="1498097"/>
                  </a:lnTo>
                  <a:lnTo>
                    <a:pt x="1718095" y="1506146"/>
                  </a:lnTo>
                  <a:lnTo>
                    <a:pt x="1671767" y="1511058"/>
                  </a:lnTo>
                  <a:lnTo>
                    <a:pt x="1624543" y="1512721"/>
                  </a:lnTo>
                  <a:lnTo>
                    <a:pt x="1610546" y="1512557"/>
                  </a:lnTo>
                  <a:lnTo>
                    <a:pt x="1596632" y="1512083"/>
                  </a:lnTo>
                  <a:lnTo>
                    <a:pt x="1582789" y="1511322"/>
                  </a:lnTo>
                  <a:lnTo>
                    <a:pt x="1569007" y="1510298"/>
                  </a:lnTo>
                  <a:lnTo>
                    <a:pt x="1424077" y="1703145"/>
                  </a:lnTo>
                  <a:lnTo>
                    <a:pt x="1246440" y="1807718"/>
                  </a:lnTo>
                  <a:lnTo>
                    <a:pt x="1095958" y="1850811"/>
                  </a:lnTo>
                  <a:lnTo>
                    <a:pt x="1032494" y="1859221"/>
                  </a:lnTo>
                  <a:close/>
                </a:path>
              </a:pathLst>
            </a:custGeom>
            <a:solidFill>
              <a:srgbClr val="F1522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80867" y="1525318"/>
              <a:ext cx="240615" cy="24081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06434" y="1525318"/>
              <a:ext cx="240488" cy="24081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31874" y="1525318"/>
              <a:ext cx="240615" cy="240816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8700" y="9023669"/>
              <a:ext cx="952499" cy="952499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8FCFC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839205" y="2872903"/>
            <a:ext cx="7711440" cy="5210175"/>
            <a:chOff x="1839205" y="2872903"/>
            <a:chExt cx="7711440" cy="5210175"/>
          </a:xfrm>
        </p:grpSpPr>
        <p:sp>
          <p:nvSpPr>
            <p:cNvPr id="4" name="object 4" descr=""/>
            <p:cNvSpPr/>
            <p:nvPr/>
          </p:nvSpPr>
          <p:spPr>
            <a:xfrm>
              <a:off x="1877273" y="2910969"/>
              <a:ext cx="7641590" cy="5138420"/>
            </a:xfrm>
            <a:custGeom>
              <a:avLst/>
              <a:gdLst/>
              <a:ahLst/>
              <a:cxnLst/>
              <a:rect l="l" t="t" r="r" b="b"/>
              <a:pathLst>
                <a:path w="7641590" h="5138420">
                  <a:moveTo>
                    <a:pt x="7403088" y="5138340"/>
                  </a:moveTo>
                  <a:lnTo>
                    <a:pt x="238125" y="5138340"/>
                  </a:lnTo>
                  <a:lnTo>
                    <a:pt x="191452" y="5133723"/>
                  </a:lnTo>
                  <a:lnTo>
                    <a:pt x="146998" y="5120214"/>
                  </a:lnTo>
                  <a:lnTo>
                    <a:pt x="106013" y="5098333"/>
                  </a:lnTo>
                  <a:lnTo>
                    <a:pt x="69745" y="5068595"/>
                  </a:lnTo>
                  <a:lnTo>
                    <a:pt x="40007" y="5032327"/>
                  </a:lnTo>
                  <a:lnTo>
                    <a:pt x="18126" y="4991342"/>
                  </a:lnTo>
                  <a:lnTo>
                    <a:pt x="4617" y="4946888"/>
                  </a:lnTo>
                  <a:lnTo>
                    <a:pt x="0" y="4900215"/>
                  </a:lnTo>
                  <a:lnTo>
                    <a:pt x="0" y="238125"/>
                  </a:lnTo>
                  <a:lnTo>
                    <a:pt x="4617" y="191452"/>
                  </a:lnTo>
                  <a:lnTo>
                    <a:pt x="18126" y="146998"/>
                  </a:lnTo>
                  <a:lnTo>
                    <a:pt x="40007" y="106013"/>
                  </a:lnTo>
                  <a:lnTo>
                    <a:pt x="69745" y="69745"/>
                  </a:lnTo>
                  <a:lnTo>
                    <a:pt x="106013" y="40007"/>
                  </a:lnTo>
                  <a:lnTo>
                    <a:pt x="146998" y="18126"/>
                  </a:lnTo>
                  <a:lnTo>
                    <a:pt x="191452" y="4617"/>
                  </a:lnTo>
                  <a:lnTo>
                    <a:pt x="238125" y="0"/>
                  </a:lnTo>
                  <a:lnTo>
                    <a:pt x="7403088" y="0"/>
                  </a:lnTo>
                  <a:lnTo>
                    <a:pt x="7449761" y="4617"/>
                  </a:lnTo>
                  <a:lnTo>
                    <a:pt x="7494215" y="18126"/>
                  </a:lnTo>
                  <a:lnTo>
                    <a:pt x="7535200" y="40007"/>
                  </a:lnTo>
                  <a:lnTo>
                    <a:pt x="7571468" y="69745"/>
                  </a:lnTo>
                  <a:lnTo>
                    <a:pt x="7601205" y="106013"/>
                  </a:lnTo>
                  <a:lnTo>
                    <a:pt x="7623087" y="146998"/>
                  </a:lnTo>
                  <a:lnTo>
                    <a:pt x="7636595" y="191452"/>
                  </a:lnTo>
                  <a:lnTo>
                    <a:pt x="7641213" y="238125"/>
                  </a:lnTo>
                  <a:lnTo>
                    <a:pt x="7641213" y="4900215"/>
                  </a:lnTo>
                  <a:lnTo>
                    <a:pt x="7636595" y="4946888"/>
                  </a:lnTo>
                  <a:lnTo>
                    <a:pt x="7623087" y="4991342"/>
                  </a:lnTo>
                  <a:lnTo>
                    <a:pt x="7601205" y="5032327"/>
                  </a:lnTo>
                  <a:lnTo>
                    <a:pt x="7571468" y="5068595"/>
                  </a:lnTo>
                  <a:lnTo>
                    <a:pt x="7535200" y="5098333"/>
                  </a:lnTo>
                  <a:lnTo>
                    <a:pt x="7494215" y="5120214"/>
                  </a:lnTo>
                  <a:lnTo>
                    <a:pt x="7449761" y="5133723"/>
                  </a:lnTo>
                  <a:lnTo>
                    <a:pt x="7403088" y="51383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877273" y="2910971"/>
              <a:ext cx="7635240" cy="5133975"/>
            </a:xfrm>
            <a:custGeom>
              <a:avLst/>
              <a:gdLst/>
              <a:ahLst/>
              <a:cxnLst/>
              <a:rect l="l" t="t" r="r" b="b"/>
              <a:pathLst>
                <a:path w="7635240" h="5133975">
                  <a:moveTo>
                    <a:pt x="237922" y="0"/>
                  </a:moveTo>
                  <a:lnTo>
                    <a:pt x="7396792" y="0"/>
                  </a:lnTo>
                  <a:lnTo>
                    <a:pt x="7443425" y="4613"/>
                  </a:lnTo>
                  <a:lnTo>
                    <a:pt x="7487841" y="18110"/>
                  </a:lnTo>
                  <a:lnTo>
                    <a:pt x="7528792" y="39973"/>
                  </a:lnTo>
                  <a:lnTo>
                    <a:pt x="7565029" y="69685"/>
                  </a:lnTo>
                  <a:lnTo>
                    <a:pt x="7594741" y="105922"/>
                  </a:lnTo>
                  <a:lnTo>
                    <a:pt x="7616604" y="146873"/>
                  </a:lnTo>
                  <a:lnTo>
                    <a:pt x="7630101" y="191289"/>
                  </a:lnTo>
                  <a:lnTo>
                    <a:pt x="7634715" y="237922"/>
                  </a:lnTo>
                  <a:lnTo>
                    <a:pt x="7634715" y="4896047"/>
                  </a:lnTo>
                  <a:lnTo>
                    <a:pt x="7630101" y="4942680"/>
                  </a:lnTo>
                  <a:lnTo>
                    <a:pt x="7616604" y="4987096"/>
                  </a:lnTo>
                  <a:lnTo>
                    <a:pt x="7594741" y="5028047"/>
                  </a:lnTo>
                  <a:lnTo>
                    <a:pt x="7565029" y="5064285"/>
                  </a:lnTo>
                  <a:lnTo>
                    <a:pt x="7528792" y="5093996"/>
                  </a:lnTo>
                  <a:lnTo>
                    <a:pt x="7487841" y="5115859"/>
                  </a:lnTo>
                  <a:lnTo>
                    <a:pt x="7443425" y="5129356"/>
                  </a:lnTo>
                  <a:lnTo>
                    <a:pt x="7396792" y="5133970"/>
                  </a:lnTo>
                  <a:lnTo>
                    <a:pt x="237922" y="5133970"/>
                  </a:lnTo>
                  <a:lnTo>
                    <a:pt x="191289" y="5129356"/>
                  </a:lnTo>
                  <a:lnTo>
                    <a:pt x="146873" y="5115859"/>
                  </a:lnTo>
                  <a:lnTo>
                    <a:pt x="105922" y="5093996"/>
                  </a:lnTo>
                  <a:lnTo>
                    <a:pt x="69685" y="5064284"/>
                  </a:lnTo>
                  <a:lnTo>
                    <a:pt x="39973" y="5028047"/>
                  </a:lnTo>
                  <a:lnTo>
                    <a:pt x="18110" y="4987096"/>
                  </a:lnTo>
                  <a:lnTo>
                    <a:pt x="4613" y="4942680"/>
                  </a:lnTo>
                  <a:lnTo>
                    <a:pt x="0" y="4896047"/>
                  </a:lnTo>
                  <a:lnTo>
                    <a:pt x="0" y="237922"/>
                  </a:lnTo>
                  <a:lnTo>
                    <a:pt x="4613" y="191289"/>
                  </a:lnTo>
                  <a:lnTo>
                    <a:pt x="18110" y="146873"/>
                  </a:lnTo>
                  <a:lnTo>
                    <a:pt x="39973" y="105922"/>
                  </a:lnTo>
                  <a:lnTo>
                    <a:pt x="69685" y="69685"/>
                  </a:lnTo>
                  <a:lnTo>
                    <a:pt x="105922" y="39973"/>
                  </a:lnTo>
                  <a:lnTo>
                    <a:pt x="146873" y="18110"/>
                  </a:lnTo>
                  <a:lnTo>
                    <a:pt x="191289" y="4613"/>
                  </a:lnTo>
                  <a:lnTo>
                    <a:pt x="237922" y="0"/>
                  </a:lnTo>
                </a:path>
              </a:pathLst>
            </a:custGeom>
            <a:ln w="761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13594486" y="415522"/>
            <a:ext cx="1317625" cy="1617345"/>
          </a:xfrm>
          <a:custGeom>
            <a:avLst/>
            <a:gdLst/>
            <a:ahLst/>
            <a:cxnLst/>
            <a:rect l="l" t="t" r="r" b="b"/>
            <a:pathLst>
              <a:path w="1317625" h="1617345">
                <a:moveTo>
                  <a:pt x="699423" y="12356"/>
                </a:moveTo>
                <a:lnTo>
                  <a:pt x="746868" y="26147"/>
                </a:lnTo>
                <a:lnTo>
                  <a:pt x="791743" y="44429"/>
                </a:lnTo>
                <a:lnTo>
                  <a:pt x="833856" y="66892"/>
                </a:lnTo>
                <a:lnTo>
                  <a:pt x="873014" y="93226"/>
                </a:lnTo>
                <a:lnTo>
                  <a:pt x="909026" y="123122"/>
                </a:lnTo>
                <a:lnTo>
                  <a:pt x="941700" y="156270"/>
                </a:lnTo>
                <a:lnTo>
                  <a:pt x="970843" y="192359"/>
                </a:lnTo>
                <a:lnTo>
                  <a:pt x="996263" y="231081"/>
                </a:lnTo>
                <a:lnTo>
                  <a:pt x="1017768" y="272125"/>
                </a:lnTo>
                <a:lnTo>
                  <a:pt x="1035167" y="315182"/>
                </a:lnTo>
                <a:lnTo>
                  <a:pt x="1041131" y="331415"/>
                </a:lnTo>
                <a:lnTo>
                  <a:pt x="1047610" y="347450"/>
                </a:lnTo>
                <a:lnTo>
                  <a:pt x="1054521" y="363309"/>
                </a:lnTo>
                <a:lnTo>
                  <a:pt x="1061782" y="379012"/>
                </a:lnTo>
                <a:lnTo>
                  <a:pt x="1306556" y="895515"/>
                </a:lnTo>
                <a:lnTo>
                  <a:pt x="1317170" y="938228"/>
                </a:lnTo>
                <a:lnTo>
                  <a:pt x="1310790" y="980229"/>
                </a:lnTo>
                <a:lnTo>
                  <a:pt x="1289122" y="1016767"/>
                </a:lnTo>
                <a:lnTo>
                  <a:pt x="1253870" y="1043095"/>
                </a:lnTo>
                <a:lnTo>
                  <a:pt x="1199114" y="1053531"/>
                </a:lnTo>
                <a:lnTo>
                  <a:pt x="1181114" y="1050832"/>
                </a:lnTo>
                <a:lnTo>
                  <a:pt x="1137467" y="1029715"/>
                </a:lnTo>
                <a:lnTo>
                  <a:pt x="1106289" y="990408"/>
                </a:lnTo>
                <a:lnTo>
                  <a:pt x="1002628" y="771647"/>
                </a:lnTo>
                <a:lnTo>
                  <a:pt x="824105" y="1530950"/>
                </a:lnTo>
                <a:lnTo>
                  <a:pt x="805963" y="1571123"/>
                </a:lnTo>
                <a:lnTo>
                  <a:pt x="775179" y="1600724"/>
                </a:lnTo>
                <a:lnTo>
                  <a:pt x="735853" y="1616773"/>
                </a:lnTo>
                <a:lnTo>
                  <a:pt x="692083" y="1616290"/>
                </a:lnTo>
                <a:lnTo>
                  <a:pt x="651004" y="1598037"/>
                </a:lnTo>
                <a:lnTo>
                  <a:pt x="621445" y="1566343"/>
                </a:lnTo>
                <a:lnTo>
                  <a:pt x="606372" y="1526644"/>
                </a:lnTo>
                <a:lnTo>
                  <a:pt x="604846" y="1504917"/>
                </a:lnTo>
                <a:lnTo>
                  <a:pt x="607765" y="1482664"/>
                </a:lnTo>
                <a:lnTo>
                  <a:pt x="725495" y="981933"/>
                </a:lnTo>
                <a:lnTo>
                  <a:pt x="708853" y="978020"/>
                </a:lnTo>
                <a:lnTo>
                  <a:pt x="660070" y="1185507"/>
                </a:lnTo>
                <a:lnTo>
                  <a:pt x="641929" y="1225686"/>
                </a:lnTo>
                <a:lnTo>
                  <a:pt x="611148" y="1255299"/>
                </a:lnTo>
                <a:lnTo>
                  <a:pt x="571821" y="1271364"/>
                </a:lnTo>
                <a:lnTo>
                  <a:pt x="528045" y="1270903"/>
                </a:lnTo>
                <a:lnTo>
                  <a:pt x="486936" y="1252654"/>
                </a:lnTo>
                <a:lnTo>
                  <a:pt x="457397" y="1220953"/>
                </a:lnTo>
                <a:lnTo>
                  <a:pt x="442336" y="1181208"/>
                </a:lnTo>
                <a:lnTo>
                  <a:pt x="440811" y="1159475"/>
                </a:lnTo>
                <a:lnTo>
                  <a:pt x="443730" y="1137221"/>
                </a:lnTo>
                <a:lnTo>
                  <a:pt x="493088" y="927291"/>
                </a:lnTo>
                <a:lnTo>
                  <a:pt x="476399" y="923367"/>
                </a:lnTo>
                <a:lnTo>
                  <a:pt x="435606" y="1096869"/>
                </a:lnTo>
                <a:lnTo>
                  <a:pt x="417438" y="1137078"/>
                </a:lnTo>
                <a:lnTo>
                  <a:pt x="386608" y="1166687"/>
                </a:lnTo>
                <a:lnTo>
                  <a:pt x="347229" y="1182711"/>
                </a:lnTo>
                <a:lnTo>
                  <a:pt x="303414" y="1182169"/>
                </a:lnTo>
                <a:lnTo>
                  <a:pt x="262464" y="1163912"/>
                </a:lnTo>
                <a:lnTo>
                  <a:pt x="232996" y="1132271"/>
                </a:lnTo>
                <a:lnTo>
                  <a:pt x="217924" y="1092570"/>
                </a:lnTo>
                <a:lnTo>
                  <a:pt x="216398" y="1070842"/>
                </a:lnTo>
                <a:lnTo>
                  <a:pt x="219318" y="1048589"/>
                </a:lnTo>
                <a:lnTo>
                  <a:pt x="260684" y="872649"/>
                </a:lnTo>
                <a:lnTo>
                  <a:pt x="243992" y="868725"/>
                </a:lnTo>
                <a:lnTo>
                  <a:pt x="219209" y="974143"/>
                </a:lnTo>
                <a:lnTo>
                  <a:pt x="201073" y="1014307"/>
                </a:lnTo>
                <a:lnTo>
                  <a:pt x="170301" y="1043905"/>
                </a:lnTo>
                <a:lnTo>
                  <a:pt x="130986" y="1059959"/>
                </a:lnTo>
                <a:lnTo>
                  <a:pt x="87225" y="1059489"/>
                </a:lnTo>
                <a:lnTo>
                  <a:pt x="46130" y="1041240"/>
                </a:lnTo>
                <a:lnTo>
                  <a:pt x="16599" y="1009547"/>
                </a:lnTo>
                <a:lnTo>
                  <a:pt x="1526" y="969845"/>
                </a:lnTo>
                <a:lnTo>
                  <a:pt x="0" y="948118"/>
                </a:lnTo>
                <a:lnTo>
                  <a:pt x="2918" y="925864"/>
                </a:lnTo>
                <a:lnTo>
                  <a:pt x="135604" y="361520"/>
                </a:lnTo>
                <a:lnTo>
                  <a:pt x="148933" y="315404"/>
                </a:lnTo>
                <a:lnTo>
                  <a:pt x="166506" y="271708"/>
                </a:lnTo>
                <a:lnTo>
                  <a:pt x="188039" y="230607"/>
                </a:lnTo>
                <a:lnTo>
                  <a:pt x="213248" y="192276"/>
                </a:lnTo>
                <a:lnTo>
                  <a:pt x="241851" y="156892"/>
                </a:lnTo>
                <a:lnTo>
                  <a:pt x="273564" y="124630"/>
                </a:lnTo>
                <a:lnTo>
                  <a:pt x="308104" y="95665"/>
                </a:lnTo>
                <a:lnTo>
                  <a:pt x="345187" y="70174"/>
                </a:lnTo>
                <a:lnTo>
                  <a:pt x="384531" y="48331"/>
                </a:lnTo>
                <a:lnTo>
                  <a:pt x="425851" y="30313"/>
                </a:lnTo>
                <a:lnTo>
                  <a:pt x="468865" y="16296"/>
                </a:lnTo>
                <a:lnTo>
                  <a:pt x="513290" y="6454"/>
                </a:lnTo>
                <a:lnTo>
                  <a:pt x="558841" y="963"/>
                </a:lnTo>
                <a:lnTo>
                  <a:pt x="605236" y="0"/>
                </a:lnTo>
                <a:lnTo>
                  <a:pt x="652191" y="3739"/>
                </a:lnTo>
                <a:lnTo>
                  <a:pt x="699423" y="12356"/>
                </a:lnTo>
                <a:close/>
              </a:path>
            </a:pathLst>
          </a:custGeom>
          <a:solidFill>
            <a:srgbClr val="FED6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522587" y="5689690"/>
            <a:ext cx="145415" cy="47625"/>
          </a:xfrm>
          <a:custGeom>
            <a:avLst/>
            <a:gdLst/>
            <a:ahLst/>
            <a:cxnLst/>
            <a:rect l="l" t="t" r="r" b="b"/>
            <a:pathLst>
              <a:path w="145415" h="47625">
                <a:moveTo>
                  <a:pt x="144931" y="47624"/>
                </a:moveTo>
                <a:lnTo>
                  <a:pt x="0" y="47624"/>
                </a:lnTo>
                <a:lnTo>
                  <a:pt x="0" y="0"/>
                </a:lnTo>
                <a:lnTo>
                  <a:pt x="144931" y="0"/>
                </a:lnTo>
                <a:lnTo>
                  <a:pt x="144931" y="47624"/>
                </a:lnTo>
                <a:close/>
              </a:path>
            </a:pathLst>
          </a:custGeom>
          <a:solidFill>
            <a:srgbClr val="727D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6858865" y="5689690"/>
            <a:ext cx="167005" cy="47625"/>
          </a:xfrm>
          <a:custGeom>
            <a:avLst/>
            <a:gdLst/>
            <a:ahLst/>
            <a:cxnLst/>
            <a:rect l="l" t="t" r="r" b="b"/>
            <a:pathLst>
              <a:path w="167004" h="47625">
                <a:moveTo>
                  <a:pt x="166836" y="47624"/>
                </a:moveTo>
                <a:lnTo>
                  <a:pt x="0" y="47624"/>
                </a:lnTo>
                <a:lnTo>
                  <a:pt x="0" y="0"/>
                </a:lnTo>
                <a:lnTo>
                  <a:pt x="166836" y="0"/>
                </a:lnTo>
                <a:lnTo>
                  <a:pt x="166836" y="47624"/>
                </a:lnTo>
                <a:close/>
              </a:path>
            </a:pathLst>
          </a:custGeom>
          <a:solidFill>
            <a:srgbClr val="727DE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9023669"/>
            <a:ext cx="952499" cy="952499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2204961" y="3471782"/>
            <a:ext cx="6985634" cy="3835400"/>
          </a:xfrm>
          <a:prstGeom prst="rect">
            <a:avLst/>
          </a:prstGeom>
        </p:spPr>
        <p:txBody>
          <a:bodyPr wrap="square" lIns="0" tIns="1187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35"/>
              </a:spcBef>
            </a:pPr>
            <a:r>
              <a:rPr dirty="0" sz="4300" spc="155" b="1">
                <a:solidFill>
                  <a:srgbClr val="727DE8"/>
                </a:solidFill>
                <a:latin typeface="Trebuchet MS"/>
                <a:cs typeface="Trebuchet MS"/>
              </a:rPr>
              <a:t>OCÉANO</a:t>
            </a:r>
            <a:r>
              <a:rPr dirty="0" sz="4300" spc="-195" b="1">
                <a:solidFill>
                  <a:srgbClr val="727DE8"/>
                </a:solidFill>
                <a:latin typeface="Trebuchet MS"/>
                <a:cs typeface="Trebuchet MS"/>
              </a:rPr>
              <a:t> </a:t>
            </a:r>
            <a:r>
              <a:rPr dirty="0" sz="4300" spc="-10" b="1">
                <a:solidFill>
                  <a:srgbClr val="727DE8"/>
                </a:solidFill>
                <a:latin typeface="Trebuchet MS"/>
                <a:cs typeface="Trebuchet MS"/>
              </a:rPr>
              <a:t>ATLÁNTICO</a:t>
            </a:r>
            <a:endParaRPr sz="4300">
              <a:latin typeface="Trebuchet MS"/>
              <a:cs typeface="Trebuchet MS"/>
            </a:endParaRPr>
          </a:p>
          <a:p>
            <a:pPr algn="ctr" marL="568960" marR="560705">
              <a:lnSpc>
                <a:spcPts val="6000"/>
              </a:lnSpc>
              <a:spcBef>
                <a:spcPts val="340"/>
              </a:spcBef>
            </a:pPr>
            <a:r>
              <a:rPr dirty="0" u="heavy" sz="4300" spc="-210" b="1">
                <a:solidFill>
                  <a:srgbClr val="727DE8"/>
                </a:solidFill>
                <a:uFill>
                  <a:solidFill>
                    <a:srgbClr val="727DE8"/>
                  </a:solidFill>
                </a:uFill>
                <a:latin typeface="Trebuchet MS"/>
                <a:cs typeface="Trebuchet MS"/>
              </a:rPr>
              <a:t>En</a:t>
            </a:r>
            <a:r>
              <a:rPr dirty="0" u="heavy" sz="4300" spc="-220" b="1">
                <a:solidFill>
                  <a:srgbClr val="727DE8"/>
                </a:solidFill>
                <a:uFill>
                  <a:solidFill>
                    <a:srgbClr val="727DE8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4300" spc="140" b="1">
                <a:solidFill>
                  <a:srgbClr val="727DE8"/>
                </a:solidFill>
                <a:uFill>
                  <a:solidFill>
                    <a:srgbClr val="727DE8"/>
                  </a:solidFill>
                </a:uFill>
                <a:latin typeface="Trebuchet MS"/>
                <a:cs typeface="Trebuchet MS"/>
              </a:rPr>
              <a:t>ambos</a:t>
            </a:r>
            <a:r>
              <a:rPr dirty="0" u="heavy" sz="4300" spc="-225" b="1">
                <a:solidFill>
                  <a:srgbClr val="727DE8"/>
                </a:solidFill>
                <a:uFill>
                  <a:solidFill>
                    <a:srgbClr val="727DE8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4300" spc="-20" b="1">
                <a:solidFill>
                  <a:srgbClr val="727DE8"/>
                </a:solidFill>
                <a:uFill>
                  <a:solidFill>
                    <a:srgbClr val="727DE8"/>
                  </a:solidFill>
                </a:uFill>
                <a:latin typeface="Trebuchet MS"/>
                <a:cs typeface="Trebuchet MS"/>
              </a:rPr>
              <a:t>teléfonos</a:t>
            </a:r>
            <a:r>
              <a:rPr dirty="0" u="heavy" sz="4300" spc="-220" b="1">
                <a:solidFill>
                  <a:srgbClr val="727DE8"/>
                </a:solidFill>
                <a:uFill>
                  <a:solidFill>
                    <a:srgbClr val="727DE8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4300" spc="-25" b="1">
                <a:solidFill>
                  <a:srgbClr val="727DE8"/>
                </a:solidFill>
                <a:uFill>
                  <a:solidFill>
                    <a:srgbClr val="727DE8"/>
                  </a:solidFill>
                </a:uFill>
                <a:latin typeface="Trebuchet MS"/>
                <a:cs typeface="Trebuchet MS"/>
              </a:rPr>
              <a:t>vía</a:t>
            </a:r>
            <a:r>
              <a:rPr dirty="0" sz="4300" spc="-25" b="1">
                <a:solidFill>
                  <a:srgbClr val="727DE8"/>
                </a:solidFill>
                <a:latin typeface="Trebuchet MS"/>
                <a:cs typeface="Trebuchet MS"/>
              </a:rPr>
              <a:t> </a:t>
            </a:r>
            <a:r>
              <a:rPr dirty="0" u="heavy" sz="4300" spc="90" b="1">
                <a:solidFill>
                  <a:srgbClr val="727DE8"/>
                </a:solidFill>
                <a:uFill>
                  <a:solidFill>
                    <a:srgbClr val="727DE8"/>
                  </a:solidFill>
                </a:uFill>
                <a:latin typeface="Trebuchet MS"/>
                <a:cs typeface="Trebuchet MS"/>
              </a:rPr>
              <a:t>WhatsA</a:t>
            </a:r>
            <a:r>
              <a:rPr dirty="0" sz="4300" spc="90" b="1">
                <a:solidFill>
                  <a:srgbClr val="727DE8"/>
                </a:solidFill>
                <a:latin typeface="Trebuchet MS"/>
                <a:cs typeface="Trebuchet MS"/>
              </a:rPr>
              <a:t>pp</a:t>
            </a:r>
            <a:endParaRPr sz="43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00"/>
              </a:spcBef>
            </a:pPr>
            <a:r>
              <a:rPr dirty="0" sz="4300" b="1">
                <a:solidFill>
                  <a:srgbClr val="727DE8"/>
                </a:solidFill>
                <a:latin typeface="Trebuchet MS"/>
                <a:cs typeface="Trebuchet MS"/>
              </a:rPr>
              <a:t>Paloma</a:t>
            </a:r>
            <a:r>
              <a:rPr dirty="0" sz="4300" spc="-80" b="1">
                <a:solidFill>
                  <a:srgbClr val="727DE8"/>
                </a:solidFill>
                <a:latin typeface="Trebuchet MS"/>
                <a:cs typeface="Trebuchet MS"/>
              </a:rPr>
              <a:t> </a:t>
            </a:r>
            <a:r>
              <a:rPr dirty="0" sz="4300" spc="-90" b="1">
                <a:solidFill>
                  <a:srgbClr val="727DE8"/>
                </a:solidFill>
                <a:latin typeface="Trebuchet MS"/>
                <a:cs typeface="Trebuchet MS"/>
              </a:rPr>
              <a:t>Romero</a:t>
            </a:r>
            <a:r>
              <a:rPr dirty="0" sz="4300" spc="-80" b="1">
                <a:solidFill>
                  <a:srgbClr val="727DE8"/>
                </a:solidFill>
                <a:latin typeface="Trebuchet MS"/>
                <a:cs typeface="Trebuchet MS"/>
              </a:rPr>
              <a:t> </a:t>
            </a:r>
            <a:r>
              <a:rPr dirty="0" sz="4300" spc="-10" b="1">
                <a:solidFill>
                  <a:srgbClr val="727DE8"/>
                </a:solidFill>
                <a:latin typeface="Trebuchet MS"/>
                <a:cs typeface="Trebuchet MS"/>
              </a:rPr>
              <a:t>658969260</a:t>
            </a:r>
            <a:endParaRPr sz="43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840"/>
              </a:spcBef>
            </a:pPr>
            <a:r>
              <a:rPr dirty="0" sz="4300" spc="90" b="1">
                <a:solidFill>
                  <a:srgbClr val="727DE8"/>
                </a:solidFill>
                <a:latin typeface="Trebuchet MS"/>
                <a:cs typeface="Trebuchet MS"/>
              </a:rPr>
              <a:t>Azahara</a:t>
            </a:r>
            <a:r>
              <a:rPr dirty="0" sz="4300" spc="-155" b="1">
                <a:solidFill>
                  <a:srgbClr val="727DE8"/>
                </a:solidFill>
                <a:latin typeface="Trebuchet MS"/>
                <a:cs typeface="Trebuchet MS"/>
              </a:rPr>
              <a:t> </a:t>
            </a:r>
            <a:r>
              <a:rPr dirty="0" sz="4300" b="1">
                <a:solidFill>
                  <a:srgbClr val="727DE8"/>
                </a:solidFill>
                <a:latin typeface="Trebuchet MS"/>
                <a:cs typeface="Trebuchet MS"/>
              </a:rPr>
              <a:t>Andrés</a:t>
            </a:r>
            <a:r>
              <a:rPr dirty="0" sz="4300" spc="-150" b="1">
                <a:solidFill>
                  <a:srgbClr val="727DE8"/>
                </a:solidFill>
                <a:latin typeface="Trebuchet MS"/>
                <a:cs typeface="Trebuchet MS"/>
              </a:rPr>
              <a:t> </a:t>
            </a:r>
            <a:r>
              <a:rPr dirty="0" sz="4300" spc="-495" b="1">
                <a:solidFill>
                  <a:srgbClr val="727DE8"/>
                </a:solidFill>
                <a:latin typeface="Trebuchet MS"/>
                <a:cs typeface="Trebuchet MS"/>
              </a:rPr>
              <a:t>619</a:t>
            </a:r>
            <a:r>
              <a:rPr dirty="0" sz="4300" spc="-155" b="1">
                <a:solidFill>
                  <a:srgbClr val="727DE8"/>
                </a:solidFill>
                <a:latin typeface="Trebuchet MS"/>
                <a:cs typeface="Trebuchet MS"/>
              </a:rPr>
              <a:t> </a:t>
            </a:r>
            <a:r>
              <a:rPr dirty="0" sz="4300" spc="-509" b="1">
                <a:solidFill>
                  <a:srgbClr val="727DE8"/>
                </a:solidFill>
                <a:latin typeface="Trebuchet MS"/>
                <a:cs typeface="Trebuchet MS"/>
              </a:rPr>
              <a:t>918</a:t>
            </a:r>
            <a:r>
              <a:rPr dirty="0" sz="4300" spc="-150" b="1">
                <a:solidFill>
                  <a:srgbClr val="727DE8"/>
                </a:solidFill>
                <a:latin typeface="Trebuchet MS"/>
                <a:cs typeface="Trebuchet MS"/>
              </a:rPr>
              <a:t> </a:t>
            </a:r>
            <a:r>
              <a:rPr dirty="0" sz="4300" spc="-60" b="1">
                <a:solidFill>
                  <a:srgbClr val="727DE8"/>
                </a:solidFill>
                <a:latin typeface="Trebuchet MS"/>
                <a:cs typeface="Trebuchet MS"/>
              </a:rPr>
              <a:t>262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03122" y="856550"/>
            <a:ext cx="8658860" cy="81661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104515" algn="l"/>
                <a:tab pos="3973195" algn="l"/>
              </a:tabLst>
            </a:pPr>
            <a:r>
              <a:rPr dirty="0" sz="5200" spc="-75" b="1">
                <a:latin typeface="Trebuchet MS"/>
                <a:cs typeface="Trebuchet MS"/>
              </a:rPr>
              <a:t>D</a:t>
            </a:r>
            <a:r>
              <a:rPr dirty="0" sz="5200" spc="-525" b="1">
                <a:latin typeface="Trebuchet MS"/>
                <a:cs typeface="Trebuchet MS"/>
              </a:rPr>
              <a:t> </a:t>
            </a:r>
            <a:r>
              <a:rPr dirty="0" sz="5200" spc="-150" b="1">
                <a:latin typeface="Trebuchet MS"/>
                <a:cs typeface="Trebuchet MS"/>
              </a:rPr>
              <a:t>U</a:t>
            </a:r>
            <a:r>
              <a:rPr dirty="0" sz="5200" spc="-525" b="1">
                <a:latin typeface="Trebuchet MS"/>
                <a:cs typeface="Trebuchet MS"/>
              </a:rPr>
              <a:t> </a:t>
            </a:r>
            <a:r>
              <a:rPr dirty="0" sz="5200" spc="-75" b="1">
                <a:latin typeface="Trebuchet MS"/>
                <a:cs typeface="Trebuchet MS"/>
              </a:rPr>
              <a:t>D</a:t>
            </a:r>
            <a:r>
              <a:rPr dirty="0" sz="5200" spc="-520" b="1">
                <a:latin typeface="Trebuchet MS"/>
                <a:cs typeface="Trebuchet MS"/>
              </a:rPr>
              <a:t> </a:t>
            </a:r>
            <a:r>
              <a:rPr dirty="0" sz="5200" spc="260" b="1">
                <a:latin typeface="Trebuchet MS"/>
                <a:cs typeface="Trebuchet MS"/>
              </a:rPr>
              <a:t>A</a:t>
            </a:r>
            <a:r>
              <a:rPr dirty="0" sz="5200" spc="-525" b="1">
                <a:latin typeface="Trebuchet MS"/>
                <a:cs typeface="Trebuchet MS"/>
              </a:rPr>
              <a:t> </a:t>
            </a:r>
            <a:r>
              <a:rPr dirty="0" sz="5200" spc="535" b="1">
                <a:latin typeface="Trebuchet MS"/>
                <a:cs typeface="Trebuchet MS"/>
              </a:rPr>
              <a:t>S</a:t>
            </a:r>
            <a:r>
              <a:rPr dirty="0" sz="5200" b="1">
                <a:latin typeface="Trebuchet MS"/>
                <a:cs typeface="Trebuchet MS"/>
              </a:rPr>
              <a:t>	</a:t>
            </a:r>
            <a:r>
              <a:rPr dirty="0" sz="5200" spc="204" b="1">
                <a:latin typeface="Trebuchet MS"/>
                <a:cs typeface="Trebuchet MS"/>
              </a:rPr>
              <a:t>Y</a:t>
            </a:r>
            <a:r>
              <a:rPr dirty="0" sz="5200" b="1">
                <a:latin typeface="Trebuchet MS"/>
                <a:cs typeface="Trebuchet MS"/>
              </a:rPr>
              <a:t>	</a:t>
            </a:r>
            <a:r>
              <a:rPr dirty="0" sz="5200" spc="-150" b="1">
                <a:latin typeface="Trebuchet MS"/>
                <a:cs typeface="Trebuchet MS"/>
              </a:rPr>
              <a:t>U</a:t>
            </a:r>
            <a:r>
              <a:rPr dirty="0" sz="5200" spc="-530" b="1">
                <a:latin typeface="Trebuchet MS"/>
                <a:cs typeface="Trebuchet MS"/>
              </a:rPr>
              <a:t> </a:t>
            </a:r>
            <a:r>
              <a:rPr dirty="0" sz="5200" spc="-320" b="1">
                <a:latin typeface="Trebuchet MS"/>
                <a:cs typeface="Trebuchet MS"/>
              </a:rPr>
              <a:t>R</a:t>
            </a:r>
            <a:r>
              <a:rPr dirty="0" sz="5200" spc="-525" b="1">
                <a:latin typeface="Trebuchet MS"/>
                <a:cs typeface="Trebuchet MS"/>
              </a:rPr>
              <a:t> </a:t>
            </a:r>
            <a:r>
              <a:rPr dirty="0" sz="5200" spc="555" b="1">
                <a:latin typeface="Trebuchet MS"/>
                <a:cs typeface="Trebuchet MS"/>
              </a:rPr>
              <a:t>G</a:t>
            </a:r>
            <a:r>
              <a:rPr dirty="0" sz="5200" spc="-525" b="1">
                <a:latin typeface="Trebuchet MS"/>
                <a:cs typeface="Trebuchet MS"/>
              </a:rPr>
              <a:t> </a:t>
            </a:r>
            <a:r>
              <a:rPr dirty="0" sz="5200" spc="-300" b="1">
                <a:latin typeface="Trebuchet MS"/>
                <a:cs typeface="Trebuchet MS"/>
              </a:rPr>
              <a:t>E</a:t>
            </a:r>
            <a:r>
              <a:rPr dirty="0" sz="5200" spc="-525" b="1">
                <a:latin typeface="Trebuchet MS"/>
                <a:cs typeface="Trebuchet MS"/>
              </a:rPr>
              <a:t> </a:t>
            </a:r>
            <a:r>
              <a:rPr dirty="0" sz="5200" spc="-110" b="1">
                <a:latin typeface="Trebuchet MS"/>
                <a:cs typeface="Trebuchet MS"/>
              </a:rPr>
              <a:t>N</a:t>
            </a:r>
            <a:r>
              <a:rPr dirty="0" sz="5200" spc="-525" b="1">
                <a:latin typeface="Trebuchet MS"/>
                <a:cs typeface="Trebuchet MS"/>
              </a:rPr>
              <a:t> </a:t>
            </a:r>
            <a:r>
              <a:rPr dirty="0" sz="5200" spc="635" b="1">
                <a:latin typeface="Trebuchet MS"/>
                <a:cs typeface="Trebuchet MS"/>
              </a:rPr>
              <a:t>C</a:t>
            </a:r>
            <a:r>
              <a:rPr dirty="0" sz="5200" spc="-525" b="1">
                <a:latin typeface="Trebuchet MS"/>
                <a:cs typeface="Trebuchet MS"/>
              </a:rPr>
              <a:t> </a:t>
            </a:r>
            <a:r>
              <a:rPr dirty="0" sz="5200" spc="-65" b="1">
                <a:latin typeface="Trebuchet MS"/>
                <a:cs typeface="Trebuchet MS"/>
              </a:rPr>
              <a:t>I</a:t>
            </a:r>
            <a:r>
              <a:rPr dirty="0" sz="5200" spc="-525" b="1">
                <a:latin typeface="Trebuchet MS"/>
                <a:cs typeface="Trebuchet MS"/>
              </a:rPr>
              <a:t> </a:t>
            </a:r>
            <a:r>
              <a:rPr dirty="0" sz="5200" spc="260" b="1">
                <a:latin typeface="Trebuchet MS"/>
                <a:cs typeface="Trebuchet MS"/>
              </a:rPr>
              <a:t>A</a:t>
            </a:r>
            <a:r>
              <a:rPr dirty="0" sz="5200" spc="-525" b="1">
                <a:latin typeface="Trebuchet MS"/>
                <a:cs typeface="Trebuchet MS"/>
              </a:rPr>
              <a:t> </a:t>
            </a:r>
            <a:r>
              <a:rPr dirty="0" sz="5200" spc="535" b="1">
                <a:latin typeface="Trebuchet MS"/>
                <a:cs typeface="Trebuchet MS"/>
              </a:rPr>
              <a:t>S</a:t>
            </a:r>
            <a:endParaRPr sz="5200">
              <a:latin typeface="Trebuchet MS"/>
              <a:cs typeface="Trebuchet MS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9865407" y="2872903"/>
            <a:ext cx="7711440" cy="5210175"/>
            <a:chOff x="9865407" y="2872903"/>
            <a:chExt cx="7711440" cy="5210175"/>
          </a:xfrm>
        </p:grpSpPr>
        <p:sp>
          <p:nvSpPr>
            <p:cNvPr id="13" name="object 13" descr=""/>
            <p:cNvSpPr/>
            <p:nvPr/>
          </p:nvSpPr>
          <p:spPr>
            <a:xfrm>
              <a:off x="9903474" y="2910969"/>
              <a:ext cx="7641590" cy="5138420"/>
            </a:xfrm>
            <a:custGeom>
              <a:avLst/>
              <a:gdLst/>
              <a:ahLst/>
              <a:cxnLst/>
              <a:rect l="l" t="t" r="r" b="b"/>
              <a:pathLst>
                <a:path w="7641590" h="5138420">
                  <a:moveTo>
                    <a:pt x="7403088" y="5138340"/>
                  </a:moveTo>
                  <a:lnTo>
                    <a:pt x="238125" y="5138340"/>
                  </a:lnTo>
                  <a:lnTo>
                    <a:pt x="191452" y="5133723"/>
                  </a:lnTo>
                  <a:lnTo>
                    <a:pt x="146998" y="5120214"/>
                  </a:lnTo>
                  <a:lnTo>
                    <a:pt x="106012" y="5098333"/>
                  </a:lnTo>
                  <a:lnTo>
                    <a:pt x="69745" y="5068595"/>
                  </a:lnTo>
                  <a:lnTo>
                    <a:pt x="40007" y="5032327"/>
                  </a:lnTo>
                  <a:lnTo>
                    <a:pt x="18126" y="4991342"/>
                  </a:lnTo>
                  <a:lnTo>
                    <a:pt x="4617" y="4946888"/>
                  </a:lnTo>
                  <a:lnTo>
                    <a:pt x="0" y="4900215"/>
                  </a:lnTo>
                  <a:lnTo>
                    <a:pt x="0" y="238125"/>
                  </a:lnTo>
                  <a:lnTo>
                    <a:pt x="4617" y="191452"/>
                  </a:lnTo>
                  <a:lnTo>
                    <a:pt x="18126" y="146998"/>
                  </a:lnTo>
                  <a:lnTo>
                    <a:pt x="40007" y="106013"/>
                  </a:lnTo>
                  <a:lnTo>
                    <a:pt x="69745" y="69745"/>
                  </a:lnTo>
                  <a:lnTo>
                    <a:pt x="106012" y="40007"/>
                  </a:lnTo>
                  <a:lnTo>
                    <a:pt x="146998" y="18126"/>
                  </a:lnTo>
                  <a:lnTo>
                    <a:pt x="191452" y="4617"/>
                  </a:lnTo>
                  <a:lnTo>
                    <a:pt x="238125" y="0"/>
                  </a:lnTo>
                  <a:lnTo>
                    <a:pt x="7403088" y="0"/>
                  </a:lnTo>
                  <a:lnTo>
                    <a:pt x="7449762" y="4617"/>
                  </a:lnTo>
                  <a:lnTo>
                    <a:pt x="7494215" y="18126"/>
                  </a:lnTo>
                  <a:lnTo>
                    <a:pt x="7535200" y="40007"/>
                  </a:lnTo>
                  <a:lnTo>
                    <a:pt x="7571468" y="69745"/>
                  </a:lnTo>
                  <a:lnTo>
                    <a:pt x="7601206" y="106013"/>
                  </a:lnTo>
                  <a:lnTo>
                    <a:pt x="7623087" y="146998"/>
                  </a:lnTo>
                  <a:lnTo>
                    <a:pt x="7636596" y="191452"/>
                  </a:lnTo>
                  <a:lnTo>
                    <a:pt x="7641213" y="238125"/>
                  </a:lnTo>
                  <a:lnTo>
                    <a:pt x="7641213" y="4900215"/>
                  </a:lnTo>
                  <a:lnTo>
                    <a:pt x="7636596" y="4946888"/>
                  </a:lnTo>
                  <a:lnTo>
                    <a:pt x="7623087" y="4991342"/>
                  </a:lnTo>
                  <a:lnTo>
                    <a:pt x="7601206" y="5032327"/>
                  </a:lnTo>
                  <a:lnTo>
                    <a:pt x="7571468" y="5068595"/>
                  </a:lnTo>
                  <a:lnTo>
                    <a:pt x="7535200" y="5098333"/>
                  </a:lnTo>
                  <a:lnTo>
                    <a:pt x="7494215" y="5120214"/>
                  </a:lnTo>
                  <a:lnTo>
                    <a:pt x="7449762" y="5133723"/>
                  </a:lnTo>
                  <a:lnTo>
                    <a:pt x="7403088" y="51383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9903475" y="2910971"/>
              <a:ext cx="7635240" cy="5133975"/>
            </a:xfrm>
            <a:custGeom>
              <a:avLst/>
              <a:gdLst/>
              <a:ahLst/>
              <a:cxnLst/>
              <a:rect l="l" t="t" r="r" b="b"/>
              <a:pathLst>
                <a:path w="7635240" h="5133975">
                  <a:moveTo>
                    <a:pt x="237922" y="0"/>
                  </a:moveTo>
                  <a:lnTo>
                    <a:pt x="7396792" y="0"/>
                  </a:lnTo>
                  <a:lnTo>
                    <a:pt x="7443425" y="4613"/>
                  </a:lnTo>
                  <a:lnTo>
                    <a:pt x="7487841" y="18110"/>
                  </a:lnTo>
                  <a:lnTo>
                    <a:pt x="7528792" y="39973"/>
                  </a:lnTo>
                  <a:lnTo>
                    <a:pt x="7565029" y="69685"/>
                  </a:lnTo>
                  <a:lnTo>
                    <a:pt x="7594741" y="105922"/>
                  </a:lnTo>
                  <a:lnTo>
                    <a:pt x="7616604" y="146873"/>
                  </a:lnTo>
                  <a:lnTo>
                    <a:pt x="7630100" y="191289"/>
                  </a:lnTo>
                  <a:lnTo>
                    <a:pt x="7634714" y="237922"/>
                  </a:lnTo>
                  <a:lnTo>
                    <a:pt x="7634714" y="4896047"/>
                  </a:lnTo>
                  <a:lnTo>
                    <a:pt x="7630100" y="4942680"/>
                  </a:lnTo>
                  <a:lnTo>
                    <a:pt x="7616604" y="4987096"/>
                  </a:lnTo>
                  <a:lnTo>
                    <a:pt x="7594741" y="5028047"/>
                  </a:lnTo>
                  <a:lnTo>
                    <a:pt x="7565029" y="5064285"/>
                  </a:lnTo>
                  <a:lnTo>
                    <a:pt x="7528792" y="5093997"/>
                  </a:lnTo>
                  <a:lnTo>
                    <a:pt x="7487841" y="5115859"/>
                  </a:lnTo>
                  <a:lnTo>
                    <a:pt x="7443425" y="5129356"/>
                  </a:lnTo>
                  <a:lnTo>
                    <a:pt x="7396792" y="5133970"/>
                  </a:lnTo>
                  <a:lnTo>
                    <a:pt x="237922" y="5133970"/>
                  </a:lnTo>
                  <a:lnTo>
                    <a:pt x="191289" y="5129356"/>
                  </a:lnTo>
                  <a:lnTo>
                    <a:pt x="146873" y="5115859"/>
                  </a:lnTo>
                  <a:lnTo>
                    <a:pt x="105922" y="5093996"/>
                  </a:lnTo>
                  <a:lnTo>
                    <a:pt x="69685" y="5064284"/>
                  </a:lnTo>
                  <a:lnTo>
                    <a:pt x="39973" y="5028047"/>
                  </a:lnTo>
                  <a:lnTo>
                    <a:pt x="18110" y="4987096"/>
                  </a:lnTo>
                  <a:lnTo>
                    <a:pt x="4613" y="4942680"/>
                  </a:lnTo>
                  <a:lnTo>
                    <a:pt x="0" y="4896047"/>
                  </a:lnTo>
                  <a:lnTo>
                    <a:pt x="0" y="237922"/>
                  </a:lnTo>
                  <a:lnTo>
                    <a:pt x="4613" y="191289"/>
                  </a:lnTo>
                  <a:lnTo>
                    <a:pt x="18110" y="146873"/>
                  </a:lnTo>
                  <a:lnTo>
                    <a:pt x="39973" y="105923"/>
                  </a:lnTo>
                  <a:lnTo>
                    <a:pt x="69685" y="69685"/>
                  </a:lnTo>
                  <a:lnTo>
                    <a:pt x="105922" y="39973"/>
                  </a:lnTo>
                  <a:lnTo>
                    <a:pt x="146873" y="18110"/>
                  </a:lnTo>
                  <a:lnTo>
                    <a:pt x="191289" y="4613"/>
                  </a:lnTo>
                  <a:lnTo>
                    <a:pt x="237922" y="0"/>
                  </a:lnTo>
                </a:path>
              </a:pathLst>
            </a:custGeom>
            <a:ln w="761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10973219" y="4288469"/>
            <a:ext cx="5501640" cy="1549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635" marR="5080" indent="-1258570">
              <a:lnSpc>
                <a:spcPct val="116300"/>
              </a:lnSpc>
              <a:spcBef>
                <a:spcPts val="95"/>
              </a:spcBef>
            </a:pPr>
            <a:r>
              <a:rPr dirty="0" sz="4300" spc="315" b="1">
                <a:solidFill>
                  <a:srgbClr val="727DE8"/>
                </a:solidFill>
                <a:latin typeface="Trebuchet MS"/>
                <a:cs typeface="Trebuchet MS"/>
              </a:rPr>
              <a:t>COMARCA</a:t>
            </a:r>
            <a:r>
              <a:rPr dirty="0" sz="4300" spc="-204" b="1">
                <a:solidFill>
                  <a:srgbClr val="727DE8"/>
                </a:solidFill>
                <a:latin typeface="Trebuchet MS"/>
                <a:cs typeface="Trebuchet MS"/>
              </a:rPr>
              <a:t> </a:t>
            </a:r>
            <a:r>
              <a:rPr dirty="0" sz="4300" spc="-160" b="1">
                <a:solidFill>
                  <a:srgbClr val="727DE8"/>
                </a:solidFill>
                <a:latin typeface="Trebuchet MS"/>
                <a:cs typeface="Trebuchet MS"/>
              </a:rPr>
              <a:t>DE</a:t>
            </a:r>
            <a:r>
              <a:rPr dirty="0" sz="4300" spc="-204" b="1">
                <a:solidFill>
                  <a:srgbClr val="727DE8"/>
                </a:solidFill>
                <a:latin typeface="Trebuchet MS"/>
                <a:cs typeface="Trebuchet MS"/>
              </a:rPr>
              <a:t> TERUEL </a:t>
            </a:r>
            <a:r>
              <a:rPr dirty="0" sz="4300" spc="-560" b="1">
                <a:solidFill>
                  <a:srgbClr val="727DE8"/>
                </a:solidFill>
                <a:latin typeface="Trebuchet MS"/>
                <a:cs typeface="Trebuchet MS"/>
              </a:rPr>
              <a:t>621</a:t>
            </a:r>
            <a:r>
              <a:rPr dirty="0" sz="4300" spc="-215" b="1">
                <a:solidFill>
                  <a:srgbClr val="727DE8"/>
                </a:solidFill>
                <a:latin typeface="Trebuchet MS"/>
                <a:cs typeface="Trebuchet MS"/>
              </a:rPr>
              <a:t> </a:t>
            </a:r>
            <a:r>
              <a:rPr dirty="0" sz="4300" spc="-270" b="1">
                <a:solidFill>
                  <a:srgbClr val="727DE8"/>
                </a:solidFill>
                <a:latin typeface="Trebuchet MS"/>
                <a:cs typeface="Trebuchet MS"/>
              </a:rPr>
              <a:t>23</a:t>
            </a:r>
            <a:r>
              <a:rPr dirty="0" sz="4300" spc="-215" b="1">
                <a:solidFill>
                  <a:srgbClr val="727DE8"/>
                </a:solidFill>
                <a:latin typeface="Trebuchet MS"/>
                <a:cs typeface="Trebuchet MS"/>
              </a:rPr>
              <a:t> </a:t>
            </a:r>
            <a:r>
              <a:rPr dirty="0" sz="4300" spc="-185" b="1">
                <a:solidFill>
                  <a:srgbClr val="727DE8"/>
                </a:solidFill>
                <a:latin typeface="Trebuchet MS"/>
                <a:cs typeface="Trebuchet MS"/>
              </a:rPr>
              <a:t>58</a:t>
            </a:r>
            <a:r>
              <a:rPr dirty="0" sz="4300" spc="-215" b="1">
                <a:solidFill>
                  <a:srgbClr val="727DE8"/>
                </a:solidFill>
                <a:latin typeface="Trebuchet MS"/>
                <a:cs typeface="Trebuchet MS"/>
              </a:rPr>
              <a:t> </a:t>
            </a:r>
            <a:r>
              <a:rPr dirty="0" sz="4300" spc="-25" b="1">
                <a:solidFill>
                  <a:srgbClr val="727DE8"/>
                </a:solidFill>
                <a:latin typeface="Trebuchet MS"/>
                <a:cs typeface="Trebuchet MS"/>
              </a:rPr>
              <a:t>68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pc="290"/>
              <a:t>OCÉANO</a:t>
            </a:r>
            <a:r>
              <a:rPr dirty="0" spc="350"/>
              <a:t> </a:t>
            </a:r>
            <a:r>
              <a:rPr dirty="0" spc="140"/>
              <a:t>ATLÁNTICO</a:t>
            </a:r>
            <a:r>
              <a:rPr dirty="0" spc="350"/>
              <a:t> </a:t>
            </a:r>
            <a:r>
              <a:rPr dirty="0" spc="-475"/>
              <a:t>|</a:t>
            </a:r>
            <a:r>
              <a:rPr dirty="0" spc="350"/>
              <a:t> </a:t>
            </a:r>
            <a:r>
              <a:rPr dirty="0" spc="245"/>
              <a:t>CAMPAMENTOS</a:t>
            </a:r>
            <a:r>
              <a:rPr dirty="0" spc="355"/>
              <a:t> </a:t>
            </a:r>
            <a:r>
              <a:rPr dirty="0" spc="80"/>
              <a:t>TERUEL</a:t>
            </a:r>
            <a:r>
              <a:rPr dirty="0" spc="350"/>
              <a:t> </a:t>
            </a:r>
            <a:r>
              <a:rPr dirty="0" spc="250"/>
              <a:t>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Azahara Andrés</dc:creator>
  <cp:keywords>DAGp3VWtJO0,BABm-qT2MdI,0</cp:keywords>
  <dc:title>REUNIÓN FAMILIAS COMARCA TERUEL 2025</dc:title>
  <dcterms:created xsi:type="dcterms:W3CDTF">2025-07-09T10:33:06Z</dcterms:created>
  <dcterms:modified xsi:type="dcterms:W3CDTF">2025-07-09T10:33:06Z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2025-07-08T00:00:00Z</vt:filetime>
  </property>
  <property fmtid="{D5CDD505-2E9C-101B-9397-08002B2CF9AE}" pid="3" name="Creator">
    <vt:lpwstr>Canva</vt:lpwstr>
  </property>
  <property fmtid="{D5CDD505-2E9C-101B-9397-08002B2CF9AE}" pid="4" name="LastSaved">
    <vt:filetime>2025-07-09T00:00:00Z</vt:filetime>
  </property>
  <property fmtid="{D5CDD505-2E9C-101B-9397-08002B2CF9AE}" pid="5" name="Producer">
    <vt:lpwstr>Canva</vt:lpwstr>
  </property>
</Properties>
</file>